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F4D08-5755-4DEE-BB1F-482E508C3A3A}" type="doc">
      <dgm:prSet loTypeId="urn:microsoft.com/office/officeart/2005/8/layout/chevron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62B63F-9792-436A-B15B-04CBDD3C59B6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endParaRPr lang="ru-RU" dirty="0"/>
        </a:p>
      </dgm:t>
    </dgm:pt>
    <dgm:pt modelId="{59A463EE-E8D3-4B2F-AE37-D52FEDEBA889}" type="parTrans" cxnId="{29A7F412-5538-4F9A-A64B-956C2A365513}">
      <dgm:prSet/>
      <dgm:spPr/>
      <dgm:t>
        <a:bodyPr/>
        <a:lstStyle/>
        <a:p>
          <a:endParaRPr lang="ru-RU"/>
        </a:p>
      </dgm:t>
    </dgm:pt>
    <dgm:pt modelId="{E0AFA70C-D9FA-4291-9C91-155E389F2361}" type="sibTrans" cxnId="{29A7F412-5538-4F9A-A64B-956C2A365513}">
      <dgm:prSet/>
      <dgm:spPr/>
      <dgm:t>
        <a:bodyPr/>
        <a:lstStyle/>
        <a:p>
          <a:endParaRPr lang="ru-RU"/>
        </a:p>
      </dgm:t>
    </dgm:pt>
    <dgm:pt modelId="{223CCE76-86FC-4709-A32E-2F8AAEDE1740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endParaRPr lang="ru-RU" dirty="0"/>
        </a:p>
      </dgm:t>
    </dgm:pt>
    <dgm:pt modelId="{01F6A982-017C-4587-B525-72742DA32549}" type="parTrans" cxnId="{0B53300A-374B-4982-8760-651EE60BCDA6}">
      <dgm:prSet/>
      <dgm:spPr/>
      <dgm:t>
        <a:bodyPr/>
        <a:lstStyle/>
        <a:p>
          <a:endParaRPr lang="ru-RU"/>
        </a:p>
      </dgm:t>
    </dgm:pt>
    <dgm:pt modelId="{17D17DDC-C4EA-4314-A399-8353C4422160}" type="sibTrans" cxnId="{0B53300A-374B-4982-8760-651EE60BCDA6}">
      <dgm:prSet/>
      <dgm:spPr/>
      <dgm:t>
        <a:bodyPr/>
        <a:lstStyle/>
        <a:p>
          <a:endParaRPr lang="ru-RU"/>
        </a:p>
      </dgm:t>
    </dgm:pt>
    <dgm:pt modelId="{1C0AF0E1-6B6B-49E0-87A2-D62BD8ACCC8A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endParaRPr lang="ru-RU" dirty="0"/>
        </a:p>
      </dgm:t>
    </dgm:pt>
    <dgm:pt modelId="{4A5C7E12-377E-4A27-A1C8-1F9AB60BCC2D}" type="parTrans" cxnId="{B45A7692-58FE-4704-863F-ACB99D3488D9}">
      <dgm:prSet/>
      <dgm:spPr/>
      <dgm:t>
        <a:bodyPr/>
        <a:lstStyle/>
        <a:p>
          <a:endParaRPr lang="ru-RU"/>
        </a:p>
      </dgm:t>
    </dgm:pt>
    <dgm:pt modelId="{62D285DB-9853-4FB8-A017-2FC946FEE186}" type="sibTrans" cxnId="{B45A7692-58FE-4704-863F-ACB99D3488D9}">
      <dgm:prSet/>
      <dgm:spPr/>
      <dgm:t>
        <a:bodyPr/>
        <a:lstStyle/>
        <a:p>
          <a:endParaRPr lang="ru-RU"/>
        </a:p>
      </dgm:t>
    </dgm:pt>
    <dgm:pt modelId="{22CF1E71-ACA2-415F-8B68-B85C6D6E4233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ru-RU" dirty="0" smtClean="0"/>
            <a:t>.</a:t>
          </a:r>
          <a:endParaRPr lang="ru-RU" dirty="0"/>
        </a:p>
      </dgm:t>
    </dgm:pt>
    <dgm:pt modelId="{7F616365-832D-41F2-B25A-48F7FEB7268B}" type="parTrans" cxnId="{E5846C87-DAF0-406B-8E5C-14F371E57783}">
      <dgm:prSet/>
      <dgm:spPr/>
      <dgm:t>
        <a:bodyPr/>
        <a:lstStyle/>
        <a:p>
          <a:endParaRPr lang="ru-RU"/>
        </a:p>
      </dgm:t>
    </dgm:pt>
    <dgm:pt modelId="{B563D0B1-4358-4843-8CC6-9BC8E1DBAAE7}" type="sibTrans" cxnId="{E5846C87-DAF0-406B-8E5C-14F371E57783}">
      <dgm:prSet/>
      <dgm:spPr/>
      <dgm:t>
        <a:bodyPr/>
        <a:lstStyle/>
        <a:p>
          <a:endParaRPr lang="ru-RU"/>
        </a:p>
      </dgm:t>
    </dgm:pt>
    <dgm:pt modelId="{0520AE27-ECD0-41C4-8DB8-F0F558EE8569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 rtl="0"/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Руководитель проекта: </a:t>
          </a: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 преподаватель Петрова Алла Николаевна</a:t>
          </a: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/>
          </a:r>
          <a:b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</a:b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		Ржев - 2015</a:t>
          </a:r>
          <a:endParaRPr lang="ru-RU" sz="3200" b="1" cap="none" spc="0" dirty="0">
            <a:ln w="50800"/>
            <a:effectLst/>
            <a:latin typeface="Monotype Corsiva" panose="03010101010201010101" pitchFamily="66" charset="0"/>
          </a:endParaRPr>
        </a:p>
      </dgm:t>
    </dgm:pt>
    <dgm:pt modelId="{32743729-180C-437A-AFD3-C6A3641D4DDD}" type="parTrans" cxnId="{3E073D48-D651-4970-B88B-C6957863763E}">
      <dgm:prSet/>
      <dgm:spPr/>
      <dgm:t>
        <a:bodyPr/>
        <a:lstStyle/>
        <a:p>
          <a:endParaRPr lang="ru-RU"/>
        </a:p>
      </dgm:t>
    </dgm:pt>
    <dgm:pt modelId="{7CFDEC66-5B75-4EE0-9087-6B6FB808A965}" type="sibTrans" cxnId="{3E073D48-D651-4970-B88B-C6957863763E}">
      <dgm:prSet/>
      <dgm:spPr/>
      <dgm:t>
        <a:bodyPr/>
        <a:lstStyle/>
        <a:p>
          <a:endParaRPr lang="ru-RU"/>
        </a:p>
      </dgm:t>
    </dgm:pt>
    <dgm:pt modelId="{A898C53C-BD58-4C29-84EE-6C7E653E655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Тема </a:t>
          </a: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 опытно –экспериментального проекта</a:t>
          </a: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: «Разработка стенда управления шаговым двигателем»</a:t>
          </a:r>
        </a:p>
        <a:p>
          <a:pPr marL="285750" indent="0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b="1" cap="none" spc="0" dirty="0">
            <a:ln w="50800"/>
            <a:effectLst/>
          </a:endParaRPr>
        </a:p>
      </dgm:t>
    </dgm:pt>
    <dgm:pt modelId="{EBC69E1E-4A5D-460D-B84A-C24B4AEA9CEE}" type="parTrans" cxnId="{46D5706E-E992-4803-BCBC-373DA4853CA1}">
      <dgm:prSet/>
      <dgm:spPr/>
      <dgm:t>
        <a:bodyPr/>
        <a:lstStyle/>
        <a:p>
          <a:endParaRPr lang="ru-RU"/>
        </a:p>
      </dgm:t>
    </dgm:pt>
    <dgm:pt modelId="{FE6E0A63-3F4C-4B61-B6BC-838F7DEA8A03}" type="sibTrans" cxnId="{46D5706E-E992-4803-BCBC-373DA4853CA1}">
      <dgm:prSet/>
      <dgm:spPr/>
      <dgm:t>
        <a:bodyPr/>
        <a:lstStyle/>
        <a:p>
          <a:endParaRPr lang="ru-RU"/>
        </a:p>
      </dgm:t>
    </dgm:pt>
    <dgm:pt modelId="{B5918C6C-DAB9-42E0-9DDC-999021AD3D4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Выполнил: </a:t>
          </a: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Комиссаров  Андрей    </a:t>
          </a:r>
          <a:endParaRPr lang="ru-RU" sz="3200" b="1" cap="none" spc="0" dirty="0" smtClean="0">
            <a:ln w="50800"/>
            <a:effectLst/>
            <a:latin typeface="Monotype Corsiva" panose="03010101010201010101" pitchFamily="66" charset="0"/>
          </a:endParaRPr>
        </a:p>
        <a:p>
          <a:pPr marL="285750" indent="0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600" dirty="0"/>
        </a:p>
      </dgm:t>
    </dgm:pt>
    <dgm:pt modelId="{9E0F215B-D07C-4F27-A0E6-92318EA58BB1}" type="parTrans" cxnId="{4A67582B-AD06-427B-A35D-855970DEA328}">
      <dgm:prSet/>
      <dgm:spPr/>
      <dgm:t>
        <a:bodyPr/>
        <a:lstStyle/>
        <a:p>
          <a:endParaRPr lang="ru-RU"/>
        </a:p>
      </dgm:t>
    </dgm:pt>
    <dgm:pt modelId="{9583122A-81B5-426E-A35E-C1AAD53A99B9}" type="sibTrans" cxnId="{4A67582B-AD06-427B-A35D-855970DEA328}">
      <dgm:prSet/>
      <dgm:spPr/>
      <dgm:t>
        <a:bodyPr/>
        <a:lstStyle/>
        <a:p>
          <a:endParaRPr lang="ru-RU"/>
        </a:p>
      </dgm:t>
    </dgm:pt>
    <dgm:pt modelId="{A949A9CE-BBAA-44DC-B9BE-4F3F72101A2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студент </a:t>
          </a: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 3 </a:t>
          </a: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курса Специальности </a:t>
          </a: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 09.02.01 </a:t>
          </a:r>
          <a:r>
            <a:rPr lang="ru-RU" sz="3200" b="1" cap="none" spc="0" dirty="0" smtClean="0">
              <a:ln w="50800"/>
              <a:effectLst/>
              <a:latin typeface="Monotype Corsiva" panose="03010101010201010101" pitchFamily="66" charset="0"/>
            </a:rPr>
            <a:t>«Компьютерные системы и комплексы»</a:t>
          </a:r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700" dirty="0"/>
        </a:p>
      </dgm:t>
    </dgm:pt>
    <dgm:pt modelId="{C76EC34E-2DFC-477D-B14F-BE3F5198BF31}" type="parTrans" cxnId="{DB5988F3-D7C1-43F4-B85C-EE4C46239348}">
      <dgm:prSet/>
      <dgm:spPr/>
      <dgm:t>
        <a:bodyPr/>
        <a:lstStyle/>
        <a:p>
          <a:endParaRPr lang="ru-RU"/>
        </a:p>
      </dgm:t>
    </dgm:pt>
    <dgm:pt modelId="{C7C64CC8-54C7-42B6-8D93-6EC5F2C91F9A}" type="sibTrans" cxnId="{DB5988F3-D7C1-43F4-B85C-EE4C46239348}">
      <dgm:prSet/>
      <dgm:spPr/>
      <dgm:t>
        <a:bodyPr/>
        <a:lstStyle/>
        <a:p>
          <a:endParaRPr lang="ru-RU"/>
        </a:p>
      </dgm:t>
    </dgm:pt>
    <dgm:pt modelId="{10618639-1553-4741-A3A8-70BCC709537A}" type="pres">
      <dgm:prSet presAssocID="{993F4D08-5755-4DEE-BB1F-482E508C3A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168A91-427B-461E-BB56-0D80A49E7533}" type="pres">
      <dgm:prSet presAssocID="{DB62B63F-9792-436A-B15B-04CBDD3C59B6}" presName="composite" presStyleCnt="0"/>
      <dgm:spPr/>
      <dgm:t>
        <a:bodyPr/>
        <a:lstStyle/>
        <a:p>
          <a:endParaRPr lang="ru-RU"/>
        </a:p>
      </dgm:t>
    </dgm:pt>
    <dgm:pt modelId="{F71923C8-85AB-461F-AFAB-912FB3B2F2FD}" type="pres">
      <dgm:prSet presAssocID="{DB62B63F-9792-436A-B15B-04CBDD3C59B6}" presName="parentText" presStyleLbl="alignNode1" presStyleIdx="0" presStyleCnt="4" custScaleY="127884" custLinFactNeighborX="0" custLinFactNeighborY="-6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AECB2E-1B33-4248-969E-BA979D51E4AD}" type="pres">
      <dgm:prSet presAssocID="{DB62B63F-9792-436A-B15B-04CBDD3C59B6}" presName="descendantText" presStyleLbl="alignAcc1" presStyleIdx="0" presStyleCnt="4" custScaleY="222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E633B-1676-4352-9869-65E760019443}" type="pres">
      <dgm:prSet presAssocID="{E0AFA70C-D9FA-4291-9C91-155E389F2361}" presName="sp" presStyleCnt="0"/>
      <dgm:spPr/>
      <dgm:t>
        <a:bodyPr/>
        <a:lstStyle/>
        <a:p>
          <a:endParaRPr lang="ru-RU"/>
        </a:p>
      </dgm:t>
    </dgm:pt>
    <dgm:pt modelId="{6E28756D-BC01-41A2-85FA-37EF51CA913C}" type="pres">
      <dgm:prSet presAssocID="{223CCE76-86FC-4709-A32E-2F8AAEDE1740}" presName="composite" presStyleCnt="0"/>
      <dgm:spPr/>
      <dgm:t>
        <a:bodyPr/>
        <a:lstStyle/>
        <a:p>
          <a:endParaRPr lang="ru-RU"/>
        </a:p>
      </dgm:t>
    </dgm:pt>
    <dgm:pt modelId="{5B1D2FE6-EE38-4477-8B86-041DB22A35E2}" type="pres">
      <dgm:prSet presAssocID="{223CCE76-86FC-4709-A32E-2F8AAEDE1740}" presName="parentText" presStyleLbl="alignNode1" presStyleIdx="1" presStyleCnt="4" custScaleY="110045" custLinFactNeighborX="0" custLinFactNeighborY="60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F6993-AB42-4264-8B8C-A7947B048273}" type="pres">
      <dgm:prSet presAssocID="{223CCE76-86FC-4709-A32E-2F8AAEDE1740}" presName="descendantText" presStyleLbl="alignAcc1" presStyleIdx="1" presStyleCnt="4" custScaleY="126435" custLinFactNeighborX="-386" custLinFactNeighborY="16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2E0FD-7E78-4AC8-9F4C-AB63E4F2FC61}" type="pres">
      <dgm:prSet presAssocID="{17D17DDC-C4EA-4314-A399-8353C4422160}" presName="sp" presStyleCnt="0"/>
      <dgm:spPr/>
      <dgm:t>
        <a:bodyPr/>
        <a:lstStyle/>
        <a:p>
          <a:endParaRPr lang="ru-RU"/>
        </a:p>
      </dgm:t>
    </dgm:pt>
    <dgm:pt modelId="{8B4125B7-C8FA-49E1-A953-1ACF170DED81}" type="pres">
      <dgm:prSet presAssocID="{1C0AF0E1-6B6B-49E0-87A2-D62BD8ACCC8A}" presName="composite" presStyleCnt="0"/>
      <dgm:spPr/>
      <dgm:t>
        <a:bodyPr/>
        <a:lstStyle/>
        <a:p>
          <a:endParaRPr lang="ru-RU"/>
        </a:p>
      </dgm:t>
    </dgm:pt>
    <dgm:pt modelId="{79C0E920-3BDA-4E37-8A96-788993C2248E}" type="pres">
      <dgm:prSet presAssocID="{1C0AF0E1-6B6B-49E0-87A2-D62BD8ACCC8A}" presName="parentText" presStyleLbl="alignNode1" presStyleIdx="2" presStyleCnt="4" custScaleY="124096" custLinFactNeighborX="0" custLinFactNeighborY="-17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05DD1-C826-4E69-88B0-91F7FFC69233}" type="pres">
      <dgm:prSet presAssocID="{1C0AF0E1-6B6B-49E0-87A2-D62BD8ACCC8A}" presName="descendantText" presStyleLbl="alignAcc1" presStyleIdx="2" presStyleCnt="4" custScaleY="143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07335-6795-4380-868E-62BD76ABA3FF}" type="pres">
      <dgm:prSet presAssocID="{62D285DB-9853-4FB8-A017-2FC946FEE186}" presName="sp" presStyleCnt="0"/>
      <dgm:spPr/>
      <dgm:t>
        <a:bodyPr/>
        <a:lstStyle/>
        <a:p>
          <a:endParaRPr lang="ru-RU"/>
        </a:p>
      </dgm:t>
    </dgm:pt>
    <dgm:pt modelId="{E2E4DA02-AB62-418A-B8F4-8BDDCDDB280E}" type="pres">
      <dgm:prSet presAssocID="{22CF1E71-ACA2-415F-8B68-B85C6D6E4233}" presName="composite" presStyleCnt="0"/>
      <dgm:spPr/>
      <dgm:t>
        <a:bodyPr/>
        <a:lstStyle/>
        <a:p>
          <a:endParaRPr lang="ru-RU"/>
        </a:p>
      </dgm:t>
    </dgm:pt>
    <dgm:pt modelId="{BA9E5252-99C3-462E-88B2-F2E50722EC87}" type="pres">
      <dgm:prSet presAssocID="{22CF1E71-ACA2-415F-8B68-B85C6D6E4233}" presName="parentText" presStyleLbl="alignNode1" presStyleIdx="3" presStyleCnt="4" custLinFactNeighborX="0" custLinFactNeighborY="1472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9C9B2-6964-41A0-B964-FB16BCED2081}" type="pres">
      <dgm:prSet presAssocID="{22CF1E71-ACA2-415F-8B68-B85C6D6E4233}" presName="descendantText" presStyleLbl="alignAcc1" presStyleIdx="3" presStyleCnt="4" custScaleY="252707" custLinFactNeighborX="23" custLinFactNeighborY="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1907A-0C09-4EA3-8D27-CA2E57504CF4}" type="presOf" srcId="{A949A9CE-BBAA-44DC-B9BE-4F3F72101A27}" destId="{8FC05DD1-C826-4E69-88B0-91F7FFC69233}" srcOrd="0" destOrd="0" presId="urn:microsoft.com/office/officeart/2005/8/layout/chevron2"/>
    <dgm:cxn modelId="{B45A7692-58FE-4704-863F-ACB99D3488D9}" srcId="{993F4D08-5755-4DEE-BB1F-482E508C3A3A}" destId="{1C0AF0E1-6B6B-49E0-87A2-D62BD8ACCC8A}" srcOrd="2" destOrd="0" parTransId="{4A5C7E12-377E-4A27-A1C8-1F9AB60BCC2D}" sibTransId="{62D285DB-9853-4FB8-A017-2FC946FEE186}"/>
    <dgm:cxn modelId="{C222BF4D-6BA7-4F81-AD54-183E70A5E204}" type="presOf" srcId="{B5918C6C-DAB9-42E0-9DDC-999021AD3D45}" destId="{C07F6993-AB42-4264-8B8C-A7947B048273}" srcOrd="0" destOrd="0" presId="urn:microsoft.com/office/officeart/2005/8/layout/chevron2"/>
    <dgm:cxn modelId="{29A7F412-5538-4F9A-A64B-956C2A365513}" srcId="{993F4D08-5755-4DEE-BB1F-482E508C3A3A}" destId="{DB62B63F-9792-436A-B15B-04CBDD3C59B6}" srcOrd="0" destOrd="0" parTransId="{59A463EE-E8D3-4B2F-AE37-D52FEDEBA889}" sibTransId="{E0AFA70C-D9FA-4291-9C91-155E389F2361}"/>
    <dgm:cxn modelId="{D0F9767B-0391-4EBF-9825-51F4E000F8C5}" type="presOf" srcId="{22CF1E71-ACA2-415F-8B68-B85C6D6E4233}" destId="{BA9E5252-99C3-462E-88B2-F2E50722EC87}" srcOrd="0" destOrd="0" presId="urn:microsoft.com/office/officeart/2005/8/layout/chevron2"/>
    <dgm:cxn modelId="{431ADA1D-452A-4CC5-8FD7-0E3403CC8246}" type="presOf" srcId="{1C0AF0E1-6B6B-49E0-87A2-D62BD8ACCC8A}" destId="{79C0E920-3BDA-4E37-8A96-788993C2248E}" srcOrd="0" destOrd="0" presId="urn:microsoft.com/office/officeart/2005/8/layout/chevron2"/>
    <dgm:cxn modelId="{D5C9D343-EAE6-4E05-ADEE-CD670EE2F096}" type="presOf" srcId="{A898C53C-BD58-4C29-84EE-6C7E653E6556}" destId="{19AECB2E-1B33-4248-969E-BA979D51E4AD}" srcOrd="0" destOrd="0" presId="urn:microsoft.com/office/officeart/2005/8/layout/chevron2"/>
    <dgm:cxn modelId="{F2650020-0EFA-4D34-BEEC-E67CDD2714BF}" type="presOf" srcId="{DB62B63F-9792-436A-B15B-04CBDD3C59B6}" destId="{F71923C8-85AB-461F-AFAB-912FB3B2F2FD}" srcOrd="0" destOrd="0" presId="urn:microsoft.com/office/officeart/2005/8/layout/chevron2"/>
    <dgm:cxn modelId="{04121552-E58C-4FBD-8D4F-F0EA02391B6C}" type="presOf" srcId="{0520AE27-ECD0-41C4-8DB8-F0F558EE8569}" destId="{62C9C9B2-6964-41A0-B964-FB16BCED2081}" srcOrd="0" destOrd="0" presId="urn:microsoft.com/office/officeart/2005/8/layout/chevron2"/>
    <dgm:cxn modelId="{4A67582B-AD06-427B-A35D-855970DEA328}" srcId="{223CCE76-86FC-4709-A32E-2F8AAEDE1740}" destId="{B5918C6C-DAB9-42E0-9DDC-999021AD3D45}" srcOrd="0" destOrd="0" parTransId="{9E0F215B-D07C-4F27-A0E6-92318EA58BB1}" sibTransId="{9583122A-81B5-426E-A35E-C1AAD53A99B9}"/>
    <dgm:cxn modelId="{DB5988F3-D7C1-43F4-B85C-EE4C46239348}" srcId="{1C0AF0E1-6B6B-49E0-87A2-D62BD8ACCC8A}" destId="{A949A9CE-BBAA-44DC-B9BE-4F3F72101A27}" srcOrd="0" destOrd="0" parTransId="{C76EC34E-2DFC-477D-B14F-BE3F5198BF31}" sibTransId="{C7C64CC8-54C7-42B6-8D93-6EC5F2C91F9A}"/>
    <dgm:cxn modelId="{8F15F7B4-04B0-4D20-8457-0B722BA1548C}" type="presOf" srcId="{993F4D08-5755-4DEE-BB1F-482E508C3A3A}" destId="{10618639-1553-4741-A3A8-70BCC709537A}" srcOrd="0" destOrd="0" presId="urn:microsoft.com/office/officeart/2005/8/layout/chevron2"/>
    <dgm:cxn modelId="{0B53300A-374B-4982-8760-651EE60BCDA6}" srcId="{993F4D08-5755-4DEE-BB1F-482E508C3A3A}" destId="{223CCE76-86FC-4709-A32E-2F8AAEDE1740}" srcOrd="1" destOrd="0" parTransId="{01F6A982-017C-4587-B525-72742DA32549}" sibTransId="{17D17DDC-C4EA-4314-A399-8353C4422160}"/>
    <dgm:cxn modelId="{46D5706E-E992-4803-BCBC-373DA4853CA1}" srcId="{DB62B63F-9792-436A-B15B-04CBDD3C59B6}" destId="{A898C53C-BD58-4C29-84EE-6C7E653E6556}" srcOrd="0" destOrd="0" parTransId="{EBC69E1E-4A5D-460D-B84A-C24B4AEA9CEE}" sibTransId="{FE6E0A63-3F4C-4B61-B6BC-838F7DEA8A03}"/>
    <dgm:cxn modelId="{3E073D48-D651-4970-B88B-C6957863763E}" srcId="{22CF1E71-ACA2-415F-8B68-B85C6D6E4233}" destId="{0520AE27-ECD0-41C4-8DB8-F0F558EE8569}" srcOrd="0" destOrd="0" parTransId="{32743729-180C-437A-AFD3-C6A3641D4DDD}" sibTransId="{7CFDEC66-5B75-4EE0-9087-6B6FB808A965}"/>
    <dgm:cxn modelId="{4FCEC289-C3A2-4553-BCD1-E5467F6517E7}" type="presOf" srcId="{223CCE76-86FC-4709-A32E-2F8AAEDE1740}" destId="{5B1D2FE6-EE38-4477-8B86-041DB22A35E2}" srcOrd="0" destOrd="0" presId="urn:microsoft.com/office/officeart/2005/8/layout/chevron2"/>
    <dgm:cxn modelId="{E5846C87-DAF0-406B-8E5C-14F371E57783}" srcId="{993F4D08-5755-4DEE-BB1F-482E508C3A3A}" destId="{22CF1E71-ACA2-415F-8B68-B85C6D6E4233}" srcOrd="3" destOrd="0" parTransId="{7F616365-832D-41F2-B25A-48F7FEB7268B}" sibTransId="{B563D0B1-4358-4843-8CC6-9BC8E1DBAAE7}"/>
    <dgm:cxn modelId="{C07AEB80-AE42-4C95-A1DF-29C752672A79}" type="presParOf" srcId="{10618639-1553-4741-A3A8-70BCC709537A}" destId="{49168A91-427B-461E-BB56-0D80A49E7533}" srcOrd="0" destOrd="0" presId="urn:microsoft.com/office/officeart/2005/8/layout/chevron2"/>
    <dgm:cxn modelId="{282AF1D7-000A-4E4C-A367-F7919569DE43}" type="presParOf" srcId="{49168A91-427B-461E-BB56-0D80A49E7533}" destId="{F71923C8-85AB-461F-AFAB-912FB3B2F2FD}" srcOrd="0" destOrd="0" presId="urn:microsoft.com/office/officeart/2005/8/layout/chevron2"/>
    <dgm:cxn modelId="{C0875F26-84B5-4BEB-B0EA-EDE74BE7C1CF}" type="presParOf" srcId="{49168A91-427B-461E-BB56-0D80A49E7533}" destId="{19AECB2E-1B33-4248-969E-BA979D51E4AD}" srcOrd="1" destOrd="0" presId="urn:microsoft.com/office/officeart/2005/8/layout/chevron2"/>
    <dgm:cxn modelId="{DE213D3B-6029-4DE8-8806-4F041E2A3E17}" type="presParOf" srcId="{10618639-1553-4741-A3A8-70BCC709537A}" destId="{92AE633B-1676-4352-9869-65E760019443}" srcOrd="1" destOrd="0" presId="urn:microsoft.com/office/officeart/2005/8/layout/chevron2"/>
    <dgm:cxn modelId="{601F5174-258B-41C9-8F62-783B24B456F0}" type="presParOf" srcId="{10618639-1553-4741-A3A8-70BCC709537A}" destId="{6E28756D-BC01-41A2-85FA-37EF51CA913C}" srcOrd="2" destOrd="0" presId="urn:microsoft.com/office/officeart/2005/8/layout/chevron2"/>
    <dgm:cxn modelId="{EE50DAC3-2F28-4770-93F4-4B3CE5935EBF}" type="presParOf" srcId="{6E28756D-BC01-41A2-85FA-37EF51CA913C}" destId="{5B1D2FE6-EE38-4477-8B86-041DB22A35E2}" srcOrd="0" destOrd="0" presId="urn:microsoft.com/office/officeart/2005/8/layout/chevron2"/>
    <dgm:cxn modelId="{2DFA414B-F8BB-4824-916D-04346D2C965B}" type="presParOf" srcId="{6E28756D-BC01-41A2-85FA-37EF51CA913C}" destId="{C07F6993-AB42-4264-8B8C-A7947B048273}" srcOrd="1" destOrd="0" presId="urn:microsoft.com/office/officeart/2005/8/layout/chevron2"/>
    <dgm:cxn modelId="{CA519F96-670B-4DDA-90AF-F9AEFF19B849}" type="presParOf" srcId="{10618639-1553-4741-A3A8-70BCC709537A}" destId="{0792E0FD-7E78-4AC8-9F4C-AB63E4F2FC61}" srcOrd="3" destOrd="0" presId="urn:microsoft.com/office/officeart/2005/8/layout/chevron2"/>
    <dgm:cxn modelId="{FE5D3684-F752-4543-9FE0-7333F29FE4C5}" type="presParOf" srcId="{10618639-1553-4741-A3A8-70BCC709537A}" destId="{8B4125B7-C8FA-49E1-A953-1ACF170DED81}" srcOrd="4" destOrd="0" presId="urn:microsoft.com/office/officeart/2005/8/layout/chevron2"/>
    <dgm:cxn modelId="{71D28EF6-B9B0-411A-B921-1E6716001EA4}" type="presParOf" srcId="{8B4125B7-C8FA-49E1-A953-1ACF170DED81}" destId="{79C0E920-3BDA-4E37-8A96-788993C2248E}" srcOrd="0" destOrd="0" presId="urn:microsoft.com/office/officeart/2005/8/layout/chevron2"/>
    <dgm:cxn modelId="{AF71A7EB-23A5-448F-97CA-1419F5574F95}" type="presParOf" srcId="{8B4125B7-C8FA-49E1-A953-1ACF170DED81}" destId="{8FC05DD1-C826-4E69-88B0-91F7FFC69233}" srcOrd="1" destOrd="0" presId="urn:microsoft.com/office/officeart/2005/8/layout/chevron2"/>
    <dgm:cxn modelId="{8EDFC58B-C096-4120-BFFD-445B2C2AB9F5}" type="presParOf" srcId="{10618639-1553-4741-A3A8-70BCC709537A}" destId="{FC307335-6795-4380-868E-62BD76ABA3FF}" srcOrd="5" destOrd="0" presId="urn:microsoft.com/office/officeart/2005/8/layout/chevron2"/>
    <dgm:cxn modelId="{5519E9DE-1FBB-4C59-8367-A24E4E0FDF87}" type="presParOf" srcId="{10618639-1553-4741-A3A8-70BCC709537A}" destId="{E2E4DA02-AB62-418A-B8F4-8BDDCDDB280E}" srcOrd="6" destOrd="0" presId="urn:microsoft.com/office/officeart/2005/8/layout/chevron2"/>
    <dgm:cxn modelId="{8BE49F44-A29A-4A1C-903D-25450DADEA44}" type="presParOf" srcId="{E2E4DA02-AB62-418A-B8F4-8BDDCDDB280E}" destId="{BA9E5252-99C3-462E-88B2-F2E50722EC87}" srcOrd="0" destOrd="0" presId="urn:microsoft.com/office/officeart/2005/8/layout/chevron2"/>
    <dgm:cxn modelId="{67C44188-C47F-44CA-9CDE-5654B92430EB}" type="presParOf" srcId="{E2E4DA02-AB62-418A-B8F4-8BDDCDDB280E}" destId="{62C9C9B2-6964-41A0-B964-FB16BCED20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C6867-D7E1-4E6C-BA38-70E8C1B8A93B}" type="doc">
      <dgm:prSet loTypeId="urn:microsoft.com/office/officeart/2005/8/layout/target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5D33719-EBA0-4700-A574-4967F2D96029}">
      <dgm:prSet custT="1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>
            <a:spcAft>
              <a:spcPts val="600"/>
            </a:spcAft>
          </a:pPr>
          <a:r>
            <a:rPr lang="ru-RU" sz="2400" b="1" dirty="0" smtClean="0">
              <a:latin typeface="Monotype Corsiva" panose="03010101010201010101" pitchFamily="66" charset="0"/>
            </a:rPr>
            <a:t>Целью моей </a:t>
          </a:r>
          <a:r>
            <a:rPr lang="ru-RU" sz="2400" b="1" dirty="0" smtClean="0">
              <a:latin typeface="Monotype Corsiva" panose="03010101010201010101" pitchFamily="66" charset="0"/>
            </a:rPr>
            <a:t> опытно-экпериментальной  </a:t>
          </a:r>
          <a:r>
            <a:rPr lang="ru-RU" sz="2400" b="1" dirty="0" smtClean="0">
              <a:latin typeface="Monotype Corsiva" panose="03010101010201010101" pitchFamily="66" charset="0"/>
            </a:rPr>
            <a:t>работы является разработка стенда управления </a:t>
          </a:r>
          <a:r>
            <a:rPr lang="ru-RU" sz="2400" b="1" dirty="0" err="1" smtClean="0">
              <a:latin typeface="Monotype Corsiva" panose="03010101010201010101" pitchFamily="66" charset="0"/>
            </a:rPr>
            <a:t>шаго-вым</a:t>
          </a:r>
          <a:r>
            <a:rPr lang="ru-RU" sz="2400" b="1" dirty="0" smtClean="0">
              <a:latin typeface="Monotype Corsiva" panose="03010101010201010101" pitchFamily="66" charset="0"/>
            </a:rPr>
            <a:t> двигателем со следующими ре-жимами управления:</a:t>
          </a:r>
          <a:endParaRPr lang="ru-RU" sz="2400" dirty="0">
            <a:latin typeface="Monotype Corsiva" panose="03010101010201010101" pitchFamily="66" charset="0"/>
          </a:endParaRPr>
        </a:p>
      </dgm:t>
    </dgm:pt>
    <dgm:pt modelId="{D3414BEE-D0AB-4702-B00F-F84C6988CD45}" type="parTrans" cxnId="{C330D55A-94B0-4305-8B84-AC5845CED0DA}">
      <dgm:prSet/>
      <dgm:spPr/>
      <dgm:t>
        <a:bodyPr/>
        <a:lstStyle/>
        <a:p>
          <a:endParaRPr lang="ru-RU"/>
        </a:p>
      </dgm:t>
    </dgm:pt>
    <dgm:pt modelId="{854E32C2-00D6-40F5-A920-C930D6CAF65B}" type="sibTrans" cxnId="{C330D55A-94B0-4305-8B84-AC5845CED0DA}">
      <dgm:prSet/>
      <dgm:spPr/>
      <dgm:t>
        <a:bodyPr/>
        <a:lstStyle/>
        <a:p>
          <a:endParaRPr lang="ru-RU"/>
        </a:p>
      </dgm:t>
    </dgm:pt>
    <dgm:pt modelId="{0F5272C2-152A-41A0-BB93-659D932440D5}">
      <dgm:prSet/>
      <dgm:spPr/>
      <dgm:t>
        <a:bodyPr/>
        <a:lstStyle/>
        <a:p>
          <a:pPr rtl="0"/>
          <a:r>
            <a:rPr lang="ru-RU" b="1" dirty="0" smtClean="0"/>
            <a:t>режим прямого вращения;</a:t>
          </a:r>
          <a:endParaRPr lang="ru-RU" dirty="0"/>
        </a:p>
      </dgm:t>
    </dgm:pt>
    <dgm:pt modelId="{D84DA048-A840-4583-9108-4AAD7C41A712}" type="parTrans" cxnId="{19340606-F551-443A-922B-A115756FB03F}">
      <dgm:prSet/>
      <dgm:spPr/>
      <dgm:t>
        <a:bodyPr/>
        <a:lstStyle/>
        <a:p>
          <a:endParaRPr lang="ru-RU"/>
        </a:p>
      </dgm:t>
    </dgm:pt>
    <dgm:pt modelId="{31B413CF-4E66-413F-9126-78FA7230C9C9}" type="sibTrans" cxnId="{19340606-F551-443A-922B-A115756FB03F}">
      <dgm:prSet/>
      <dgm:spPr/>
      <dgm:t>
        <a:bodyPr/>
        <a:lstStyle/>
        <a:p>
          <a:endParaRPr lang="ru-RU"/>
        </a:p>
      </dgm:t>
    </dgm:pt>
    <dgm:pt modelId="{A77020E6-17C6-4022-9952-A9C60DB55B3F}">
      <dgm:prSet/>
      <dgm:spPr/>
      <dgm:t>
        <a:bodyPr/>
        <a:lstStyle/>
        <a:p>
          <a:pPr rtl="0"/>
          <a:r>
            <a:rPr lang="ru-RU" b="1" dirty="0" smtClean="0"/>
            <a:t>режим реверсивного вращения;</a:t>
          </a:r>
          <a:endParaRPr lang="ru-RU" dirty="0"/>
        </a:p>
      </dgm:t>
    </dgm:pt>
    <dgm:pt modelId="{EA4DCBEE-808C-43F7-9041-0A1A4A8BA551}" type="parTrans" cxnId="{020142B4-4310-4519-A7C7-84BC4E87C839}">
      <dgm:prSet/>
      <dgm:spPr/>
      <dgm:t>
        <a:bodyPr/>
        <a:lstStyle/>
        <a:p>
          <a:endParaRPr lang="ru-RU"/>
        </a:p>
      </dgm:t>
    </dgm:pt>
    <dgm:pt modelId="{CDF781CB-0D6A-45AC-8A17-E74BAFDDB415}" type="sibTrans" cxnId="{020142B4-4310-4519-A7C7-84BC4E87C839}">
      <dgm:prSet/>
      <dgm:spPr/>
      <dgm:t>
        <a:bodyPr/>
        <a:lstStyle/>
        <a:p>
          <a:endParaRPr lang="ru-RU"/>
        </a:p>
      </dgm:t>
    </dgm:pt>
    <dgm:pt modelId="{EC723115-451E-4D92-B4A3-30F7F66BCA5D}">
      <dgm:prSet/>
      <dgm:spPr/>
      <dgm:t>
        <a:bodyPr/>
        <a:lstStyle/>
        <a:p>
          <a:pPr rtl="0"/>
          <a:r>
            <a:rPr lang="ru-RU" b="1" dirty="0" smtClean="0"/>
            <a:t>режим пошагового прямого </a:t>
          </a:r>
          <a:r>
            <a:rPr lang="ru-RU" b="1" dirty="0" err="1" smtClean="0"/>
            <a:t>вра-щения</a:t>
          </a:r>
          <a:r>
            <a:rPr lang="ru-RU" b="1" dirty="0" smtClean="0"/>
            <a:t>;</a:t>
          </a:r>
          <a:endParaRPr lang="ru-RU" dirty="0"/>
        </a:p>
      </dgm:t>
    </dgm:pt>
    <dgm:pt modelId="{19C0683A-BE51-48D2-BE92-09E5139FC291}" type="parTrans" cxnId="{1CDA3302-1DFE-4A43-9243-2C58FF9CF670}">
      <dgm:prSet/>
      <dgm:spPr/>
      <dgm:t>
        <a:bodyPr/>
        <a:lstStyle/>
        <a:p>
          <a:endParaRPr lang="ru-RU"/>
        </a:p>
      </dgm:t>
    </dgm:pt>
    <dgm:pt modelId="{6AE6B7CA-68C8-4A9D-B9D8-782238E30295}" type="sibTrans" cxnId="{1CDA3302-1DFE-4A43-9243-2C58FF9CF670}">
      <dgm:prSet/>
      <dgm:spPr/>
      <dgm:t>
        <a:bodyPr/>
        <a:lstStyle/>
        <a:p>
          <a:endParaRPr lang="ru-RU"/>
        </a:p>
      </dgm:t>
    </dgm:pt>
    <dgm:pt modelId="{175A607A-AD0C-452D-B8F2-063BFAB65D9F}">
      <dgm:prSet/>
      <dgm:spPr/>
      <dgm:t>
        <a:bodyPr/>
        <a:lstStyle/>
        <a:p>
          <a:pPr rtl="0"/>
          <a:r>
            <a:rPr lang="ru-RU" b="1" dirty="0" smtClean="0"/>
            <a:t>режим пошагового реверсивного вращения;</a:t>
          </a:r>
          <a:endParaRPr lang="ru-RU" dirty="0"/>
        </a:p>
      </dgm:t>
    </dgm:pt>
    <dgm:pt modelId="{DF324D6B-1237-4012-AA13-B6C8AB84E4DE}" type="parTrans" cxnId="{E4FC8CA0-A7E9-47A4-92CC-FCFABA090EC5}">
      <dgm:prSet/>
      <dgm:spPr/>
      <dgm:t>
        <a:bodyPr/>
        <a:lstStyle/>
        <a:p>
          <a:endParaRPr lang="ru-RU"/>
        </a:p>
      </dgm:t>
    </dgm:pt>
    <dgm:pt modelId="{AB757E49-8AC5-480E-90F6-0AF8347BC5D5}" type="sibTrans" cxnId="{E4FC8CA0-A7E9-47A4-92CC-FCFABA090EC5}">
      <dgm:prSet/>
      <dgm:spPr/>
      <dgm:t>
        <a:bodyPr/>
        <a:lstStyle/>
        <a:p>
          <a:endParaRPr lang="ru-RU"/>
        </a:p>
      </dgm:t>
    </dgm:pt>
    <dgm:pt modelId="{FD6F61F4-5F8E-4893-AD77-8C87BBCE1B84}" type="pres">
      <dgm:prSet presAssocID="{C60C6867-D7E1-4E6C-BA38-70E8C1B8A93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45DC31-44EF-4116-9357-B9C2156E0872}" type="pres">
      <dgm:prSet presAssocID="{A5D33719-EBA0-4700-A574-4967F2D96029}" presName="circle1" presStyleLbl="node1" presStyleIdx="0" presStyleCnt="1" custScaleY="113545"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endParaRPr lang="ru-RU"/>
        </a:p>
      </dgm:t>
    </dgm:pt>
    <dgm:pt modelId="{75A5170D-4ECD-48CB-9272-0105789076C4}" type="pres">
      <dgm:prSet presAssocID="{A5D33719-EBA0-4700-A574-4967F2D96029}" presName="space" presStyleCnt="0"/>
      <dgm:spPr/>
      <dgm:t>
        <a:bodyPr/>
        <a:lstStyle/>
        <a:p>
          <a:endParaRPr lang="ru-RU"/>
        </a:p>
      </dgm:t>
    </dgm:pt>
    <dgm:pt modelId="{92FEDE01-85F8-4DEB-A6D2-DCDD3804C754}" type="pres">
      <dgm:prSet presAssocID="{A5D33719-EBA0-4700-A574-4967F2D96029}" presName="rect1" presStyleLbl="alignAcc1" presStyleIdx="0" presStyleCnt="1" custScaleY="113545"/>
      <dgm:spPr/>
      <dgm:t>
        <a:bodyPr/>
        <a:lstStyle/>
        <a:p>
          <a:endParaRPr lang="ru-RU"/>
        </a:p>
      </dgm:t>
    </dgm:pt>
    <dgm:pt modelId="{507D91D7-0EF8-4976-8DEC-083F3C4AEEEF}" type="pres">
      <dgm:prSet presAssocID="{A5D33719-EBA0-4700-A574-4967F2D96029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A04B-307D-4C4D-8D03-3B4DCC22F345}" type="pres">
      <dgm:prSet presAssocID="{A5D33719-EBA0-4700-A574-4967F2D96029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0142B4-4310-4519-A7C7-84BC4E87C839}" srcId="{A5D33719-EBA0-4700-A574-4967F2D96029}" destId="{A77020E6-17C6-4022-9952-A9C60DB55B3F}" srcOrd="1" destOrd="0" parTransId="{EA4DCBEE-808C-43F7-9041-0A1A4A8BA551}" sibTransId="{CDF781CB-0D6A-45AC-8A17-E74BAFDDB415}"/>
    <dgm:cxn modelId="{C911D401-4C2A-4841-A0E5-06890A5E8089}" type="presOf" srcId="{C60C6867-D7E1-4E6C-BA38-70E8C1B8A93B}" destId="{FD6F61F4-5F8E-4893-AD77-8C87BBCE1B84}" srcOrd="0" destOrd="0" presId="urn:microsoft.com/office/officeart/2005/8/layout/target3"/>
    <dgm:cxn modelId="{C330D55A-94B0-4305-8B84-AC5845CED0DA}" srcId="{C60C6867-D7E1-4E6C-BA38-70E8C1B8A93B}" destId="{A5D33719-EBA0-4700-A574-4967F2D96029}" srcOrd="0" destOrd="0" parTransId="{D3414BEE-D0AB-4702-B00F-F84C6988CD45}" sibTransId="{854E32C2-00D6-40F5-A920-C930D6CAF65B}"/>
    <dgm:cxn modelId="{3A04E9EF-66F0-41D4-883F-6DDC51AC17A9}" type="presOf" srcId="{0F5272C2-152A-41A0-BB93-659D932440D5}" destId="{4758A04B-307D-4C4D-8D03-3B4DCC22F345}" srcOrd="0" destOrd="0" presId="urn:microsoft.com/office/officeart/2005/8/layout/target3"/>
    <dgm:cxn modelId="{E4FC8CA0-A7E9-47A4-92CC-FCFABA090EC5}" srcId="{A5D33719-EBA0-4700-A574-4967F2D96029}" destId="{175A607A-AD0C-452D-B8F2-063BFAB65D9F}" srcOrd="3" destOrd="0" parTransId="{DF324D6B-1237-4012-AA13-B6C8AB84E4DE}" sibTransId="{AB757E49-8AC5-480E-90F6-0AF8347BC5D5}"/>
    <dgm:cxn modelId="{6B4C6574-214B-469E-A370-CA25C649F7EA}" type="presOf" srcId="{A5D33719-EBA0-4700-A574-4967F2D96029}" destId="{92FEDE01-85F8-4DEB-A6D2-DCDD3804C754}" srcOrd="0" destOrd="0" presId="urn:microsoft.com/office/officeart/2005/8/layout/target3"/>
    <dgm:cxn modelId="{1BDF3BB8-7E20-4EA0-86E6-97095729F3FD}" type="presOf" srcId="{A5D33719-EBA0-4700-A574-4967F2D96029}" destId="{507D91D7-0EF8-4976-8DEC-083F3C4AEEEF}" srcOrd="1" destOrd="0" presId="urn:microsoft.com/office/officeart/2005/8/layout/target3"/>
    <dgm:cxn modelId="{19340606-F551-443A-922B-A115756FB03F}" srcId="{A5D33719-EBA0-4700-A574-4967F2D96029}" destId="{0F5272C2-152A-41A0-BB93-659D932440D5}" srcOrd="0" destOrd="0" parTransId="{D84DA048-A840-4583-9108-4AAD7C41A712}" sibTransId="{31B413CF-4E66-413F-9126-78FA7230C9C9}"/>
    <dgm:cxn modelId="{230EDB99-D3F7-4F0C-929B-0A7AE070F7D5}" type="presOf" srcId="{A77020E6-17C6-4022-9952-A9C60DB55B3F}" destId="{4758A04B-307D-4C4D-8D03-3B4DCC22F345}" srcOrd="0" destOrd="1" presId="urn:microsoft.com/office/officeart/2005/8/layout/target3"/>
    <dgm:cxn modelId="{9140B9F2-BF46-4C29-A2D6-F60E5261E39C}" type="presOf" srcId="{175A607A-AD0C-452D-B8F2-063BFAB65D9F}" destId="{4758A04B-307D-4C4D-8D03-3B4DCC22F345}" srcOrd="0" destOrd="3" presId="urn:microsoft.com/office/officeart/2005/8/layout/target3"/>
    <dgm:cxn modelId="{1CDA3302-1DFE-4A43-9243-2C58FF9CF670}" srcId="{A5D33719-EBA0-4700-A574-4967F2D96029}" destId="{EC723115-451E-4D92-B4A3-30F7F66BCA5D}" srcOrd="2" destOrd="0" parTransId="{19C0683A-BE51-48D2-BE92-09E5139FC291}" sibTransId="{6AE6B7CA-68C8-4A9D-B9D8-782238E30295}"/>
    <dgm:cxn modelId="{16FEC501-517B-44CF-8F5B-7487557AF8FF}" type="presOf" srcId="{EC723115-451E-4D92-B4A3-30F7F66BCA5D}" destId="{4758A04B-307D-4C4D-8D03-3B4DCC22F345}" srcOrd="0" destOrd="2" presId="urn:microsoft.com/office/officeart/2005/8/layout/target3"/>
    <dgm:cxn modelId="{448AE7D2-EC98-46D4-B7FE-8CF88D56E005}" type="presParOf" srcId="{FD6F61F4-5F8E-4893-AD77-8C87BBCE1B84}" destId="{8045DC31-44EF-4116-9357-B9C2156E0872}" srcOrd="0" destOrd="0" presId="urn:microsoft.com/office/officeart/2005/8/layout/target3"/>
    <dgm:cxn modelId="{27100B7F-F9CD-40B4-80EE-7ED3BEF41378}" type="presParOf" srcId="{FD6F61F4-5F8E-4893-AD77-8C87BBCE1B84}" destId="{75A5170D-4ECD-48CB-9272-0105789076C4}" srcOrd="1" destOrd="0" presId="urn:microsoft.com/office/officeart/2005/8/layout/target3"/>
    <dgm:cxn modelId="{A6C91ECA-9B1C-4C2F-A69A-7C8A024C17C5}" type="presParOf" srcId="{FD6F61F4-5F8E-4893-AD77-8C87BBCE1B84}" destId="{92FEDE01-85F8-4DEB-A6D2-DCDD3804C754}" srcOrd="2" destOrd="0" presId="urn:microsoft.com/office/officeart/2005/8/layout/target3"/>
    <dgm:cxn modelId="{F74E1B77-F644-44BA-811A-17245941A87B}" type="presParOf" srcId="{FD6F61F4-5F8E-4893-AD77-8C87BBCE1B84}" destId="{507D91D7-0EF8-4976-8DEC-083F3C4AEEEF}" srcOrd="3" destOrd="0" presId="urn:microsoft.com/office/officeart/2005/8/layout/target3"/>
    <dgm:cxn modelId="{BC60060D-84F1-4666-9738-0B12AF4D391D}" type="presParOf" srcId="{FD6F61F4-5F8E-4893-AD77-8C87BBCE1B84}" destId="{4758A04B-307D-4C4D-8D03-3B4DCC22F345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2DB237-F4B4-4ACF-A270-35CA748E1613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F395B3-49D1-48B7-BE34-7C7CF48A9678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  <a:effectLst/>
              <a:latin typeface="+mn-lt"/>
            </a:rPr>
            <a:t>систематизация информации об устройстве шагового двигателя и основных принципах работы шагового двигателя;</a:t>
          </a:r>
        </a:p>
        <a:p>
          <a:pPr rtl="0"/>
          <a:endParaRPr lang="ru-RU" sz="1400" b="1" dirty="0">
            <a:solidFill>
              <a:schemeClr val="bg1"/>
            </a:solidFill>
            <a:effectLst/>
            <a:latin typeface="+mn-lt"/>
          </a:endParaRPr>
        </a:p>
      </dgm:t>
    </dgm:pt>
    <dgm:pt modelId="{A6B4972F-07D8-497B-932D-D27B11290DD3}" type="parTrans" cxnId="{8EC57BA8-15B4-4FF8-B6E9-BD244CF6351A}">
      <dgm:prSet/>
      <dgm:spPr/>
      <dgm:t>
        <a:bodyPr/>
        <a:lstStyle/>
        <a:p>
          <a:endParaRPr lang="ru-RU"/>
        </a:p>
      </dgm:t>
    </dgm:pt>
    <dgm:pt modelId="{59799CD0-035A-433B-90FA-3A580CFFC70D}" type="sibTrans" cxnId="{8EC57BA8-15B4-4FF8-B6E9-BD244CF6351A}">
      <dgm:prSet/>
      <dgm:spPr/>
      <dgm:t>
        <a:bodyPr/>
        <a:lstStyle/>
        <a:p>
          <a:endParaRPr lang="ru-RU"/>
        </a:p>
      </dgm:t>
    </dgm:pt>
    <dgm:pt modelId="{907C5E35-670C-458A-9162-92AA2CFB4A17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</a:rPr>
            <a:t>систематизация информации о классификации шаговых двигателей;</a:t>
          </a:r>
        </a:p>
        <a:p>
          <a:pPr rtl="0"/>
          <a:endParaRPr lang="ru-RU" sz="1600" b="1" dirty="0">
            <a:solidFill>
              <a:schemeClr val="bg1"/>
            </a:solidFill>
          </a:endParaRPr>
        </a:p>
      </dgm:t>
    </dgm:pt>
    <dgm:pt modelId="{93A28AB8-DD06-43CE-8CC9-63ED207D7775}" type="parTrans" cxnId="{290B281C-2A2A-45F1-B5FF-86291FD3EE91}">
      <dgm:prSet/>
      <dgm:spPr/>
      <dgm:t>
        <a:bodyPr/>
        <a:lstStyle/>
        <a:p>
          <a:endParaRPr lang="ru-RU"/>
        </a:p>
      </dgm:t>
    </dgm:pt>
    <dgm:pt modelId="{5FE3B856-84CD-4734-BA9E-F3E758C669C2}" type="sibTrans" cxnId="{290B281C-2A2A-45F1-B5FF-86291FD3EE91}">
      <dgm:prSet/>
      <dgm:spPr/>
      <dgm:t>
        <a:bodyPr/>
        <a:lstStyle/>
        <a:p>
          <a:endParaRPr lang="ru-RU"/>
        </a:p>
      </dgm:t>
    </dgm:pt>
    <dgm:pt modelId="{2290CFB0-489E-4306-80B9-47D841315BF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</a:rPr>
            <a:t>систематизация сведений об особенностях управления шаговым двигателем</a:t>
          </a:r>
          <a:r>
            <a:rPr lang="ru-RU" sz="600" b="1" dirty="0" smtClean="0"/>
            <a:t>;</a:t>
          </a:r>
        </a:p>
        <a:p>
          <a:pPr rtl="0"/>
          <a:endParaRPr lang="ru-RU" sz="600" b="1" dirty="0" smtClean="0"/>
        </a:p>
        <a:p>
          <a:pPr rtl="0"/>
          <a:endParaRPr lang="ru-RU" sz="600" b="1" dirty="0"/>
        </a:p>
      </dgm:t>
    </dgm:pt>
    <dgm:pt modelId="{96711F04-AAFA-4280-B460-78CAA5BB5540}" type="parTrans" cxnId="{25752099-A90D-412A-9C8A-837EBCB9500F}">
      <dgm:prSet/>
      <dgm:spPr/>
      <dgm:t>
        <a:bodyPr/>
        <a:lstStyle/>
        <a:p>
          <a:endParaRPr lang="ru-RU"/>
        </a:p>
      </dgm:t>
    </dgm:pt>
    <dgm:pt modelId="{CF89C7CF-AB2E-43C9-9ABC-5C3CEFD1E4E1}" type="sibTrans" cxnId="{25752099-A90D-412A-9C8A-837EBCB9500F}">
      <dgm:prSet/>
      <dgm:spPr/>
      <dgm:t>
        <a:bodyPr/>
        <a:lstStyle/>
        <a:p>
          <a:endParaRPr lang="ru-RU"/>
        </a:p>
      </dgm:t>
    </dgm:pt>
    <dgm:pt modelId="{4DDE6524-5871-423E-B18B-FC536555832D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</a:rPr>
            <a:t>разработка структурно-функциональной схемы стенда;</a:t>
          </a:r>
        </a:p>
        <a:p>
          <a:pPr rtl="0"/>
          <a:endParaRPr lang="ru-RU" sz="1600" b="1" dirty="0" smtClean="0">
            <a:solidFill>
              <a:schemeClr val="bg1"/>
            </a:solidFill>
          </a:endParaRPr>
        </a:p>
        <a:p>
          <a:pPr rtl="0"/>
          <a:endParaRPr lang="ru-RU" sz="1600" b="1" dirty="0">
            <a:solidFill>
              <a:schemeClr val="bg1"/>
            </a:solidFill>
          </a:endParaRPr>
        </a:p>
      </dgm:t>
    </dgm:pt>
    <dgm:pt modelId="{6778A861-2B9E-4352-B54C-36DE5AAD59E6}" type="parTrans" cxnId="{27E45CBA-E5D5-4CA1-9016-DC3B6F7C8AAA}">
      <dgm:prSet/>
      <dgm:spPr/>
      <dgm:t>
        <a:bodyPr/>
        <a:lstStyle/>
        <a:p>
          <a:endParaRPr lang="ru-RU"/>
        </a:p>
      </dgm:t>
    </dgm:pt>
    <dgm:pt modelId="{15AA6ABD-1156-4F4F-B621-926D78214AF0}" type="sibTrans" cxnId="{27E45CBA-E5D5-4CA1-9016-DC3B6F7C8AAA}">
      <dgm:prSet/>
      <dgm:spPr/>
      <dgm:t>
        <a:bodyPr/>
        <a:lstStyle/>
        <a:p>
          <a:endParaRPr lang="ru-RU"/>
        </a:p>
      </dgm:t>
    </dgm:pt>
    <dgm:pt modelId="{2B55A7D5-D171-411E-83D7-2D1EDDE6A42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</a:rPr>
            <a:t>разработка принципиальной схемы стенда;</a:t>
          </a:r>
        </a:p>
        <a:p>
          <a:pPr rtl="0"/>
          <a:endParaRPr lang="ru-RU" sz="1600" b="1" dirty="0" smtClean="0">
            <a:solidFill>
              <a:schemeClr val="bg1"/>
            </a:solidFill>
          </a:endParaRPr>
        </a:p>
        <a:p>
          <a:pPr rtl="0"/>
          <a:endParaRPr lang="ru-RU" sz="1600" b="1" dirty="0">
            <a:solidFill>
              <a:schemeClr val="bg1"/>
            </a:solidFill>
          </a:endParaRPr>
        </a:p>
      </dgm:t>
    </dgm:pt>
    <dgm:pt modelId="{C6903883-E7A6-452B-8F79-B09201AAB17E}" type="parTrans" cxnId="{8037FE2E-E3EC-4058-AED5-8B77203841D7}">
      <dgm:prSet/>
      <dgm:spPr/>
      <dgm:t>
        <a:bodyPr/>
        <a:lstStyle/>
        <a:p>
          <a:endParaRPr lang="ru-RU"/>
        </a:p>
      </dgm:t>
    </dgm:pt>
    <dgm:pt modelId="{5CFFE39B-0A64-4BF4-8395-F37E88366ACA}" type="sibTrans" cxnId="{8037FE2E-E3EC-4058-AED5-8B77203841D7}">
      <dgm:prSet/>
      <dgm:spPr/>
      <dgm:t>
        <a:bodyPr/>
        <a:lstStyle/>
        <a:p>
          <a:endParaRPr lang="ru-RU"/>
        </a:p>
      </dgm:t>
    </dgm:pt>
    <dgm:pt modelId="{2F6FA8D5-EB76-468C-AEA0-D1B4A59E82E6}">
      <dgm:prSet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ru-RU" sz="1400" b="1" dirty="0" smtClean="0">
              <a:solidFill>
                <a:schemeClr val="bg1"/>
              </a:solidFill>
            </a:rPr>
            <a:t>выбор микроконтроллера для управления шаговым двигателем в разных режимах его </a:t>
          </a:r>
          <a:r>
            <a:rPr lang="ru-RU" sz="1400" b="1" dirty="0" err="1" smtClean="0">
              <a:solidFill>
                <a:schemeClr val="bg1"/>
              </a:solidFill>
            </a:rPr>
            <a:t>функцио-нирования</a:t>
          </a:r>
          <a:r>
            <a:rPr lang="ru-RU" sz="1400" b="1" dirty="0" smtClean="0">
              <a:solidFill>
                <a:schemeClr val="bg1"/>
              </a:solidFill>
            </a:rPr>
            <a:t>;</a:t>
          </a:r>
        </a:p>
        <a:p>
          <a:pPr rtl="0"/>
          <a:endParaRPr lang="ru-RU" sz="1400" b="1" dirty="0">
            <a:solidFill>
              <a:schemeClr val="bg1"/>
            </a:solidFill>
          </a:endParaRPr>
        </a:p>
      </dgm:t>
    </dgm:pt>
    <dgm:pt modelId="{5F469AD6-67E6-4E9E-87FF-BAB2AAA42704}" type="parTrans" cxnId="{6D9BF8D9-3FA8-4A53-99A6-45B738C99E9A}">
      <dgm:prSet/>
      <dgm:spPr/>
      <dgm:t>
        <a:bodyPr/>
        <a:lstStyle/>
        <a:p>
          <a:endParaRPr lang="ru-RU"/>
        </a:p>
      </dgm:t>
    </dgm:pt>
    <dgm:pt modelId="{3EA8854B-8C22-42AB-B5FD-E2BA86EC7518}" type="sibTrans" cxnId="{6D9BF8D9-3FA8-4A53-99A6-45B738C99E9A}">
      <dgm:prSet/>
      <dgm:spPr/>
      <dgm:t>
        <a:bodyPr/>
        <a:lstStyle/>
        <a:p>
          <a:endParaRPr lang="ru-RU"/>
        </a:p>
      </dgm:t>
    </dgm:pt>
    <dgm:pt modelId="{FCB83F38-CD8F-42C2-A3E8-00E56C1FB864}">
      <dgm:prSet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rtl="0"/>
          <a:r>
            <a:rPr lang="ru-RU" sz="1800" b="1" dirty="0" smtClean="0">
              <a:solidFill>
                <a:schemeClr val="bg1"/>
              </a:solidFill>
            </a:rPr>
            <a:t>тестирование проекта стенда;</a:t>
          </a:r>
          <a:endParaRPr lang="ru-RU" sz="1800" b="1" dirty="0">
            <a:solidFill>
              <a:schemeClr val="bg1"/>
            </a:solidFill>
          </a:endParaRPr>
        </a:p>
      </dgm:t>
    </dgm:pt>
    <dgm:pt modelId="{A8EECAC0-2975-45A5-BE0E-45AEB10126EF}" type="parTrans" cxnId="{1A1D3669-0E2C-4FFA-B600-27E26E9952C5}">
      <dgm:prSet/>
      <dgm:spPr/>
      <dgm:t>
        <a:bodyPr/>
        <a:lstStyle/>
        <a:p>
          <a:endParaRPr lang="ru-RU"/>
        </a:p>
      </dgm:t>
    </dgm:pt>
    <dgm:pt modelId="{ADA6EB25-CB1E-4A5E-A779-D65F8FDC6A8F}" type="sibTrans" cxnId="{1A1D3669-0E2C-4FFA-B600-27E26E9952C5}">
      <dgm:prSet/>
      <dgm:spPr/>
      <dgm:t>
        <a:bodyPr/>
        <a:lstStyle/>
        <a:p>
          <a:endParaRPr lang="ru-RU"/>
        </a:p>
      </dgm:t>
    </dgm:pt>
    <dgm:pt modelId="{CDC306BD-3F50-47F6-BD72-E2B57A0F7924}" type="pres">
      <dgm:prSet presAssocID="{D62DB237-F4B4-4ACF-A270-35CA748E161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6238A9-E15A-498B-804E-AB4D45851C51}" type="pres">
      <dgm:prSet presAssocID="{D62DB237-F4B4-4ACF-A270-35CA748E1613}" presName="comp1" presStyleCnt="0"/>
      <dgm:spPr/>
    </dgm:pt>
    <dgm:pt modelId="{28292C07-A855-4527-8D3A-25207C4CDAF4}" type="pres">
      <dgm:prSet presAssocID="{D62DB237-F4B4-4ACF-A270-35CA748E1613}" presName="circle1" presStyleLbl="node1" presStyleIdx="0" presStyleCnt="7" custScaleX="112176" custLinFactNeighborX="6359"/>
      <dgm:spPr/>
      <dgm:t>
        <a:bodyPr/>
        <a:lstStyle/>
        <a:p>
          <a:endParaRPr lang="ru-RU"/>
        </a:p>
      </dgm:t>
    </dgm:pt>
    <dgm:pt modelId="{4E95CA8E-B87B-41F7-B305-B8523039ADB8}" type="pres">
      <dgm:prSet presAssocID="{D62DB237-F4B4-4ACF-A270-35CA748E1613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7DBFA-1578-477B-B7CE-17721F9C062D}" type="pres">
      <dgm:prSet presAssocID="{D62DB237-F4B4-4ACF-A270-35CA748E1613}" presName="comp2" presStyleCnt="0"/>
      <dgm:spPr/>
    </dgm:pt>
    <dgm:pt modelId="{FEBA11C7-2D80-47A4-91B0-F70F1557F472}" type="pres">
      <dgm:prSet presAssocID="{D62DB237-F4B4-4ACF-A270-35CA748E1613}" presName="circle2" presStyleLbl="node1" presStyleIdx="1" presStyleCnt="7" custScaleX="128123" custScaleY="99423" custLinFactNeighborX="-343" custLinFactNeighborY="0"/>
      <dgm:spPr/>
      <dgm:t>
        <a:bodyPr/>
        <a:lstStyle/>
        <a:p>
          <a:endParaRPr lang="ru-RU"/>
        </a:p>
      </dgm:t>
    </dgm:pt>
    <dgm:pt modelId="{D0CD0E4B-A7CF-4A79-BA3E-92F680FBFD0D}" type="pres">
      <dgm:prSet presAssocID="{D62DB237-F4B4-4ACF-A270-35CA748E1613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82D6B-0307-4B9B-9306-72CC278168B0}" type="pres">
      <dgm:prSet presAssocID="{D62DB237-F4B4-4ACF-A270-35CA748E1613}" presName="comp3" presStyleCnt="0"/>
      <dgm:spPr/>
    </dgm:pt>
    <dgm:pt modelId="{93B7FAA5-5506-4819-97E8-3FAC777792D3}" type="pres">
      <dgm:prSet presAssocID="{D62DB237-F4B4-4ACF-A270-35CA748E1613}" presName="circle3" presStyleLbl="node1" presStyleIdx="2" presStyleCnt="7" custScaleX="148745" custScaleY="100224"/>
      <dgm:spPr/>
      <dgm:t>
        <a:bodyPr/>
        <a:lstStyle/>
        <a:p>
          <a:endParaRPr lang="ru-RU"/>
        </a:p>
      </dgm:t>
    </dgm:pt>
    <dgm:pt modelId="{A48C2174-9F14-4CC0-BE97-FE8A0CD5D93C}" type="pres">
      <dgm:prSet presAssocID="{D62DB237-F4B4-4ACF-A270-35CA748E1613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83BA17-5C03-4BAA-A00C-693980F8A46D}" type="pres">
      <dgm:prSet presAssocID="{D62DB237-F4B4-4ACF-A270-35CA748E1613}" presName="comp4" presStyleCnt="0"/>
      <dgm:spPr/>
    </dgm:pt>
    <dgm:pt modelId="{B9BCBED5-783E-43C7-A0AB-4A76D7AC3873}" type="pres">
      <dgm:prSet presAssocID="{D62DB237-F4B4-4ACF-A270-35CA748E1613}" presName="circle4" presStyleLbl="node1" presStyleIdx="3" presStyleCnt="7" custScaleX="181047" custScaleY="109014"/>
      <dgm:spPr/>
      <dgm:t>
        <a:bodyPr/>
        <a:lstStyle/>
        <a:p>
          <a:endParaRPr lang="ru-RU"/>
        </a:p>
      </dgm:t>
    </dgm:pt>
    <dgm:pt modelId="{FAEAF76E-D58F-4D21-8E85-B5DF589434CB}" type="pres">
      <dgm:prSet presAssocID="{D62DB237-F4B4-4ACF-A270-35CA748E1613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883FD-1EE2-4142-BF1B-E5EE5984CE41}" type="pres">
      <dgm:prSet presAssocID="{D62DB237-F4B4-4ACF-A270-35CA748E1613}" presName="comp5" presStyleCnt="0"/>
      <dgm:spPr/>
    </dgm:pt>
    <dgm:pt modelId="{3F0A3BAF-DFED-4EA3-92BF-DDECAA38FD3A}" type="pres">
      <dgm:prSet presAssocID="{D62DB237-F4B4-4ACF-A270-35CA748E1613}" presName="circle5" presStyleLbl="node1" presStyleIdx="4" presStyleCnt="7" custScaleX="227940" custScaleY="119145"/>
      <dgm:spPr/>
      <dgm:t>
        <a:bodyPr/>
        <a:lstStyle/>
        <a:p>
          <a:endParaRPr lang="ru-RU"/>
        </a:p>
      </dgm:t>
    </dgm:pt>
    <dgm:pt modelId="{F3A160E7-52C9-44A5-BA32-9400B191069F}" type="pres">
      <dgm:prSet presAssocID="{D62DB237-F4B4-4ACF-A270-35CA748E1613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5590C-A8CD-4247-A90E-600903D08BCC}" type="pres">
      <dgm:prSet presAssocID="{D62DB237-F4B4-4ACF-A270-35CA748E1613}" presName="comp6" presStyleCnt="0"/>
      <dgm:spPr/>
    </dgm:pt>
    <dgm:pt modelId="{7AB12301-90B2-471E-8488-E1BC9A08123C}" type="pres">
      <dgm:prSet presAssocID="{D62DB237-F4B4-4ACF-A270-35CA748E1613}" presName="circle6" presStyleLbl="node1" presStyleIdx="5" presStyleCnt="7" custScaleX="289104" custScaleY="133222"/>
      <dgm:spPr/>
      <dgm:t>
        <a:bodyPr/>
        <a:lstStyle/>
        <a:p>
          <a:endParaRPr lang="ru-RU"/>
        </a:p>
      </dgm:t>
    </dgm:pt>
    <dgm:pt modelId="{75B48E9D-BD35-4357-9A3F-DA44C59ABBDA}" type="pres">
      <dgm:prSet presAssocID="{D62DB237-F4B4-4ACF-A270-35CA748E1613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D8F7C-EBF6-472B-9B62-C74F1027ABF6}" type="pres">
      <dgm:prSet presAssocID="{D62DB237-F4B4-4ACF-A270-35CA748E1613}" presName="comp7" presStyleCnt="0"/>
      <dgm:spPr/>
    </dgm:pt>
    <dgm:pt modelId="{4E9E3015-ADA0-4192-B111-114BA779DEF8}" type="pres">
      <dgm:prSet presAssocID="{D62DB237-F4B4-4ACF-A270-35CA748E1613}" presName="circle7" presStyleLbl="node1" presStyleIdx="6" presStyleCnt="7" custScaleX="299843" custScaleY="112282"/>
      <dgm:spPr/>
      <dgm:t>
        <a:bodyPr/>
        <a:lstStyle/>
        <a:p>
          <a:endParaRPr lang="ru-RU"/>
        </a:p>
      </dgm:t>
    </dgm:pt>
    <dgm:pt modelId="{A969E02D-6DDB-4BA1-A7E5-D06557D7E5C1}" type="pres">
      <dgm:prSet presAssocID="{D62DB237-F4B4-4ACF-A270-35CA748E1613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57BA8-15B4-4FF8-B6E9-BD244CF6351A}" srcId="{D62DB237-F4B4-4ACF-A270-35CA748E1613}" destId="{C1F395B3-49D1-48B7-BE34-7C7CF48A9678}" srcOrd="0" destOrd="0" parTransId="{A6B4972F-07D8-497B-932D-D27B11290DD3}" sibTransId="{59799CD0-035A-433B-90FA-3A580CFFC70D}"/>
    <dgm:cxn modelId="{C911D463-436E-48BB-AEDA-8ED742074CAF}" type="presOf" srcId="{4DDE6524-5871-423E-B18B-FC536555832D}" destId="{B9BCBED5-783E-43C7-A0AB-4A76D7AC3873}" srcOrd="0" destOrd="0" presId="urn:microsoft.com/office/officeart/2005/8/layout/venn2"/>
    <dgm:cxn modelId="{E94A7E50-153D-463B-B2E0-28942E50648C}" type="presOf" srcId="{FCB83F38-CD8F-42C2-A3E8-00E56C1FB864}" destId="{A969E02D-6DDB-4BA1-A7E5-D06557D7E5C1}" srcOrd="1" destOrd="0" presId="urn:microsoft.com/office/officeart/2005/8/layout/venn2"/>
    <dgm:cxn modelId="{552C3CA3-5FFD-45C8-9284-1E1CE4889EF6}" type="presOf" srcId="{4DDE6524-5871-423E-B18B-FC536555832D}" destId="{FAEAF76E-D58F-4D21-8E85-B5DF589434CB}" srcOrd="1" destOrd="0" presId="urn:microsoft.com/office/officeart/2005/8/layout/venn2"/>
    <dgm:cxn modelId="{8037FE2E-E3EC-4058-AED5-8B77203841D7}" srcId="{D62DB237-F4B4-4ACF-A270-35CA748E1613}" destId="{2B55A7D5-D171-411E-83D7-2D1EDDE6A42D}" srcOrd="4" destOrd="0" parTransId="{C6903883-E7A6-452B-8F79-B09201AAB17E}" sibTransId="{5CFFE39B-0A64-4BF4-8395-F37E88366ACA}"/>
    <dgm:cxn modelId="{BC050A0A-0C38-4338-A384-0473DC5D6EB9}" type="presOf" srcId="{2F6FA8D5-EB76-468C-AEA0-D1B4A59E82E6}" destId="{75B48E9D-BD35-4357-9A3F-DA44C59ABBDA}" srcOrd="1" destOrd="0" presId="urn:microsoft.com/office/officeart/2005/8/layout/venn2"/>
    <dgm:cxn modelId="{290B281C-2A2A-45F1-B5FF-86291FD3EE91}" srcId="{D62DB237-F4B4-4ACF-A270-35CA748E1613}" destId="{907C5E35-670C-458A-9162-92AA2CFB4A17}" srcOrd="1" destOrd="0" parTransId="{93A28AB8-DD06-43CE-8CC9-63ED207D7775}" sibTransId="{5FE3B856-84CD-4734-BA9E-F3E758C669C2}"/>
    <dgm:cxn modelId="{27E45CBA-E5D5-4CA1-9016-DC3B6F7C8AAA}" srcId="{D62DB237-F4B4-4ACF-A270-35CA748E1613}" destId="{4DDE6524-5871-423E-B18B-FC536555832D}" srcOrd="3" destOrd="0" parTransId="{6778A861-2B9E-4352-B54C-36DE5AAD59E6}" sibTransId="{15AA6ABD-1156-4F4F-B621-926D78214AF0}"/>
    <dgm:cxn modelId="{4653F2B9-01DC-4A6C-95C1-A5D2B1220676}" type="presOf" srcId="{907C5E35-670C-458A-9162-92AA2CFB4A17}" destId="{FEBA11C7-2D80-47A4-91B0-F70F1557F472}" srcOrd="0" destOrd="0" presId="urn:microsoft.com/office/officeart/2005/8/layout/venn2"/>
    <dgm:cxn modelId="{737E7BFA-6726-4641-9283-91C694DB79AF}" type="presOf" srcId="{2290CFB0-489E-4306-80B9-47D841315BF4}" destId="{93B7FAA5-5506-4819-97E8-3FAC777792D3}" srcOrd="0" destOrd="0" presId="urn:microsoft.com/office/officeart/2005/8/layout/venn2"/>
    <dgm:cxn modelId="{25752099-A90D-412A-9C8A-837EBCB9500F}" srcId="{D62DB237-F4B4-4ACF-A270-35CA748E1613}" destId="{2290CFB0-489E-4306-80B9-47D841315BF4}" srcOrd="2" destOrd="0" parTransId="{96711F04-AAFA-4280-B460-78CAA5BB5540}" sibTransId="{CF89C7CF-AB2E-43C9-9ABC-5C3CEFD1E4E1}"/>
    <dgm:cxn modelId="{6F4E55F8-A280-44E6-8EA4-0B30F1812FB1}" type="presOf" srcId="{FCB83F38-CD8F-42C2-A3E8-00E56C1FB864}" destId="{4E9E3015-ADA0-4192-B111-114BA779DEF8}" srcOrd="0" destOrd="0" presId="urn:microsoft.com/office/officeart/2005/8/layout/venn2"/>
    <dgm:cxn modelId="{83C55767-5002-4416-8CFF-B409F33B7E39}" type="presOf" srcId="{2B55A7D5-D171-411E-83D7-2D1EDDE6A42D}" destId="{F3A160E7-52C9-44A5-BA32-9400B191069F}" srcOrd="1" destOrd="0" presId="urn:microsoft.com/office/officeart/2005/8/layout/venn2"/>
    <dgm:cxn modelId="{6D9BF8D9-3FA8-4A53-99A6-45B738C99E9A}" srcId="{D62DB237-F4B4-4ACF-A270-35CA748E1613}" destId="{2F6FA8D5-EB76-468C-AEA0-D1B4A59E82E6}" srcOrd="5" destOrd="0" parTransId="{5F469AD6-67E6-4E9E-87FF-BAB2AAA42704}" sibTransId="{3EA8854B-8C22-42AB-B5FD-E2BA86EC7518}"/>
    <dgm:cxn modelId="{39BEB4F3-02F6-4BF2-9AF8-56568B54149B}" type="presOf" srcId="{C1F395B3-49D1-48B7-BE34-7C7CF48A9678}" destId="{28292C07-A855-4527-8D3A-25207C4CDAF4}" srcOrd="0" destOrd="0" presId="urn:microsoft.com/office/officeart/2005/8/layout/venn2"/>
    <dgm:cxn modelId="{A2E3EF60-E536-401C-BA90-5FCB3F018BD7}" type="presOf" srcId="{C1F395B3-49D1-48B7-BE34-7C7CF48A9678}" destId="{4E95CA8E-B87B-41F7-B305-B8523039ADB8}" srcOrd="1" destOrd="0" presId="urn:microsoft.com/office/officeart/2005/8/layout/venn2"/>
    <dgm:cxn modelId="{9A00CFF5-0601-4E48-8ACC-76F4B8EF6C3F}" type="presOf" srcId="{2B55A7D5-D171-411E-83D7-2D1EDDE6A42D}" destId="{3F0A3BAF-DFED-4EA3-92BF-DDECAA38FD3A}" srcOrd="0" destOrd="0" presId="urn:microsoft.com/office/officeart/2005/8/layout/venn2"/>
    <dgm:cxn modelId="{ABE9D380-998F-44D1-83B6-C5DD8B6016D8}" type="presOf" srcId="{2290CFB0-489E-4306-80B9-47D841315BF4}" destId="{A48C2174-9F14-4CC0-BE97-FE8A0CD5D93C}" srcOrd="1" destOrd="0" presId="urn:microsoft.com/office/officeart/2005/8/layout/venn2"/>
    <dgm:cxn modelId="{1A1D3669-0E2C-4FFA-B600-27E26E9952C5}" srcId="{D62DB237-F4B4-4ACF-A270-35CA748E1613}" destId="{FCB83F38-CD8F-42C2-A3E8-00E56C1FB864}" srcOrd="6" destOrd="0" parTransId="{A8EECAC0-2975-45A5-BE0E-45AEB10126EF}" sibTransId="{ADA6EB25-CB1E-4A5E-A779-D65F8FDC6A8F}"/>
    <dgm:cxn modelId="{B446B01F-28C1-4EAC-B61F-19637785DA45}" type="presOf" srcId="{2F6FA8D5-EB76-468C-AEA0-D1B4A59E82E6}" destId="{7AB12301-90B2-471E-8488-E1BC9A08123C}" srcOrd="0" destOrd="0" presId="urn:microsoft.com/office/officeart/2005/8/layout/venn2"/>
    <dgm:cxn modelId="{4A9CAAF0-775A-4643-9FB5-96C3A3459025}" type="presOf" srcId="{907C5E35-670C-458A-9162-92AA2CFB4A17}" destId="{D0CD0E4B-A7CF-4A79-BA3E-92F680FBFD0D}" srcOrd="1" destOrd="0" presId="urn:microsoft.com/office/officeart/2005/8/layout/venn2"/>
    <dgm:cxn modelId="{0B8EA126-BF06-4C0D-9157-836D6F662C92}" type="presOf" srcId="{D62DB237-F4B4-4ACF-A270-35CA748E1613}" destId="{CDC306BD-3F50-47F6-BD72-E2B57A0F7924}" srcOrd="0" destOrd="0" presId="urn:microsoft.com/office/officeart/2005/8/layout/venn2"/>
    <dgm:cxn modelId="{6F74EB94-F5DE-4546-BFCD-2A47B5CD6BA9}" type="presParOf" srcId="{CDC306BD-3F50-47F6-BD72-E2B57A0F7924}" destId="{976238A9-E15A-498B-804E-AB4D45851C51}" srcOrd="0" destOrd="0" presId="urn:microsoft.com/office/officeart/2005/8/layout/venn2"/>
    <dgm:cxn modelId="{283EECD9-D128-4FDE-813B-1B8CC72C53A4}" type="presParOf" srcId="{976238A9-E15A-498B-804E-AB4D45851C51}" destId="{28292C07-A855-4527-8D3A-25207C4CDAF4}" srcOrd="0" destOrd="0" presId="urn:microsoft.com/office/officeart/2005/8/layout/venn2"/>
    <dgm:cxn modelId="{E61CFAE9-05A5-4EA9-A0C0-68C1D1FB634F}" type="presParOf" srcId="{976238A9-E15A-498B-804E-AB4D45851C51}" destId="{4E95CA8E-B87B-41F7-B305-B8523039ADB8}" srcOrd="1" destOrd="0" presId="urn:microsoft.com/office/officeart/2005/8/layout/venn2"/>
    <dgm:cxn modelId="{038A1940-15E7-49BF-8EF2-738FD4E1033B}" type="presParOf" srcId="{CDC306BD-3F50-47F6-BD72-E2B57A0F7924}" destId="{2F37DBFA-1578-477B-B7CE-17721F9C062D}" srcOrd="1" destOrd="0" presId="urn:microsoft.com/office/officeart/2005/8/layout/venn2"/>
    <dgm:cxn modelId="{45FC8096-3191-4ED4-9FD6-3DF672005800}" type="presParOf" srcId="{2F37DBFA-1578-477B-B7CE-17721F9C062D}" destId="{FEBA11C7-2D80-47A4-91B0-F70F1557F472}" srcOrd="0" destOrd="0" presId="urn:microsoft.com/office/officeart/2005/8/layout/venn2"/>
    <dgm:cxn modelId="{0227D830-2D32-4BE5-A944-F7995B9212DB}" type="presParOf" srcId="{2F37DBFA-1578-477B-B7CE-17721F9C062D}" destId="{D0CD0E4B-A7CF-4A79-BA3E-92F680FBFD0D}" srcOrd="1" destOrd="0" presId="urn:microsoft.com/office/officeart/2005/8/layout/venn2"/>
    <dgm:cxn modelId="{BB87E6DF-061A-4002-BE6F-2C21E0AAA438}" type="presParOf" srcId="{CDC306BD-3F50-47F6-BD72-E2B57A0F7924}" destId="{A2A82D6B-0307-4B9B-9306-72CC278168B0}" srcOrd="2" destOrd="0" presId="urn:microsoft.com/office/officeart/2005/8/layout/venn2"/>
    <dgm:cxn modelId="{F7AC8B96-F83C-48C0-B0A6-77EB65F9242A}" type="presParOf" srcId="{A2A82D6B-0307-4B9B-9306-72CC278168B0}" destId="{93B7FAA5-5506-4819-97E8-3FAC777792D3}" srcOrd="0" destOrd="0" presId="urn:microsoft.com/office/officeart/2005/8/layout/venn2"/>
    <dgm:cxn modelId="{7F62F0C9-23F4-4967-B2CE-022DBF1F51E9}" type="presParOf" srcId="{A2A82D6B-0307-4B9B-9306-72CC278168B0}" destId="{A48C2174-9F14-4CC0-BE97-FE8A0CD5D93C}" srcOrd="1" destOrd="0" presId="urn:microsoft.com/office/officeart/2005/8/layout/venn2"/>
    <dgm:cxn modelId="{BBEB1A81-CB4A-4E8F-A923-238D7798761C}" type="presParOf" srcId="{CDC306BD-3F50-47F6-BD72-E2B57A0F7924}" destId="{8583BA17-5C03-4BAA-A00C-693980F8A46D}" srcOrd="3" destOrd="0" presId="urn:microsoft.com/office/officeart/2005/8/layout/venn2"/>
    <dgm:cxn modelId="{C1B4B840-68D7-46EC-AD98-D1C52016274C}" type="presParOf" srcId="{8583BA17-5C03-4BAA-A00C-693980F8A46D}" destId="{B9BCBED5-783E-43C7-A0AB-4A76D7AC3873}" srcOrd="0" destOrd="0" presId="urn:microsoft.com/office/officeart/2005/8/layout/venn2"/>
    <dgm:cxn modelId="{2EC86F8C-0E16-47AD-9A5B-580F7DF89963}" type="presParOf" srcId="{8583BA17-5C03-4BAA-A00C-693980F8A46D}" destId="{FAEAF76E-D58F-4D21-8E85-B5DF589434CB}" srcOrd="1" destOrd="0" presId="urn:microsoft.com/office/officeart/2005/8/layout/venn2"/>
    <dgm:cxn modelId="{8645EFE5-41EF-4578-B0B6-080B0CF03B3E}" type="presParOf" srcId="{CDC306BD-3F50-47F6-BD72-E2B57A0F7924}" destId="{2B7883FD-1EE2-4142-BF1B-E5EE5984CE41}" srcOrd="4" destOrd="0" presId="urn:microsoft.com/office/officeart/2005/8/layout/venn2"/>
    <dgm:cxn modelId="{600A525E-8478-4616-9751-E9AB1ADD2D4F}" type="presParOf" srcId="{2B7883FD-1EE2-4142-BF1B-E5EE5984CE41}" destId="{3F0A3BAF-DFED-4EA3-92BF-DDECAA38FD3A}" srcOrd="0" destOrd="0" presId="urn:microsoft.com/office/officeart/2005/8/layout/venn2"/>
    <dgm:cxn modelId="{7FC221F7-C6A8-45D4-A7D2-7200318C5835}" type="presParOf" srcId="{2B7883FD-1EE2-4142-BF1B-E5EE5984CE41}" destId="{F3A160E7-52C9-44A5-BA32-9400B191069F}" srcOrd="1" destOrd="0" presId="urn:microsoft.com/office/officeart/2005/8/layout/venn2"/>
    <dgm:cxn modelId="{BDCA79F7-B9FF-4E12-893C-8A0652CC9C2A}" type="presParOf" srcId="{CDC306BD-3F50-47F6-BD72-E2B57A0F7924}" destId="{D935590C-A8CD-4247-A90E-600903D08BCC}" srcOrd="5" destOrd="0" presId="urn:microsoft.com/office/officeart/2005/8/layout/venn2"/>
    <dgm:cxn modelId="{0D2DC0F0-D67F-4BAA-91D1-C6EF3D4779E1}" type="presParOf" srcId="{D935590C-A8CD-4247-A90E-600903D08BCC}" destId="{7AB12301-90B2-471E-8488-E1BC9A08123C}" srcOrd="0" destOrd="0" presId="urn:microsoft.com/office/officeart/2005/8/layout/venn2"/>
    <dgm:cxn modelId="{B0C1BA25-4BDD-409F-9BBF-6918A73A147B}" type="presParOf" srcId="{D935590C-A8CD-4247-A90E-600903D08BCC}" destId="{75B48E9D-BD35-4357-9A3F-DA44C59ABBDA}" srcOrd="1" destOrd="0" presId="urn:microsoft.com/office/officeart/2005/8/layout/venn2"/>
    <dgm:cxn modelId="{FC6AC57B-CDB4-4DA0-B3C9-F9A597143AB2}" type="presParOf" srcId="{CDC306BD-3F50-47F6-BD72-E2B57A0F7924}" destId="{8D6D8F7C-EBF6-472B-9B62-C74F1027ABF6}" srcOrd="6" destOrd="0" presId="urn:microsoft.com/office/officeart/2005/8/layout/venn2"/>
    <dgm:cxn modelId="{7FA10A77-0F97-48A9-A63E-F91BB4B4A7FD}" type="presParOf" srcId="{8D6D8F7C-EBF6-472B-9B62-C74F1027ABF6}" destId="{4E9E3015-ADA0-4192-B111-114BA779DEF8}" srcOrd="0" destOrd="0" presId="urn:microsoft.com/office/officeart/2005/8/layout/venn2"/>
    <dgm:cxn modelId="{037B9051-A55C-418E-B1DE-16FFF7BA48DE}" type="presParOf" srcId="{8D6D8F7C-EBF6-472B-9B62-C74F1027ABF6}" destId="{A969E02D-6DDB-4BA1-A7E5-D06557D7E5C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1923C8-85AB-461F-AFAB-912FB3B2F2FD}">
      <dsp:nvSpPr>
        <dsp:cNvPr id="0" name=""/>
        <dsp:cNvSpPr/>
      </dsp:nvSpPr>
      <dsp:spPr>
        <a:xfrm rot="5400000">
          <a:off x="-291279" y="559330"/>
          <a:ext cx="1287056" cy="70449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291279" y="559330"/>
        <a:ext cx="1287056" cy="704497"/>
      </dsp:txXfrm>
    </dsp:sp>
    <dsp:sp modelId="{19AECB2E-1B33-4248-969E-BA979D51E4AD}">
      <dsp:nvSpPr>
        <dsp:cNvPr id="0" name=""/>
        <dsp:cNvSpPr/>
      </dsp:nvSpPr>
      <dsp:spPr>
        <a:xfrm rot="5400000">
          <a:off x="3847283" y="-3066379"/>
          <a:ext cx="1455555" cy="7741126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Тема </a:t>
          </a: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 опытно –экспериментального проекта</a:t>
          </a: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: «Разработка стенда управления шаговым двигателем»</a:t>
          </a:r>
        </a:p>
        <a:p>
          <a:pPr marL="285750" lvl="1" indent="0" algn="l" defTabSz="2444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cap="none" spc="0" dirty="0">
            <a:ln w="50800"/>
            <a:effectLst/>
          </a:endParaRPr>
        </a:p>
      </dsp:txBody>
      <dsp:txXfrm rot="5400000">
        <a:off x="3847283" y="-3066379"/>
        <a:ext cx="1455555" cy="7741126"/>
      </dsp:txXfrm>
    </dsp:sp>
    <dsp:sp modelId="{5B1D2FE6-EE38-4477-8B86-041DB22A35E2}">
      <dsp:nvSpPr>
        <dsp:cNvPr id="0" name=""/>
        <dsp:cNvSpPr/>
      </dsp:nvSpPr>
      <dsp:spPr>
        <a:xfrm rot="5400000">
          <a:off x="-201511" y="1824044"/>
          <a:ext cx="1107520" cy="70449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201511" y="1824044"/>
        <a:ext cx="1107520" cy="704497"/>
      </dsp:txXfrm>
    </dsp:sp>
    <dsp:sp modelId="{C07F6993-AB42-4264-8B8C-A7947B048273}">
      <dsp:nvSpPr>
        <dsp:cNvPr id="0" name=""/>
        <dsp:cNvSpPr/>
      </dsp:nvSpPr>
      <dsp:spPr>
        <a:xfrm rot="5400000">
          <a:off x="4131626" y="-1825519"/>
          <a:ext cx="827107" cy="7741126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Выполнил: </a:t>
          </a: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Комиссаров  Андрей    </a:t>
          </a:r>
          <a:endParaRPr lang="ru-RU" sz="3200" b="1" kern="1200" cap="none" spc="0" dirty="0" smtClean="0">
            <a:ln w="50800"/>
            <a:effectLst/>
            <a:latin typeface="Monotype Corsiva" panose="03010101010201010101" pitchFamily="66" charset="0"/>
          </a:endParaRPr>
        </a:p>
        <a:p>
          <a:pPr marL="285750" lvl="1" indent="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/>
        </a:p>
      </dsp:txBody>
      <dsp:txXfrm rot="5400000">
        <a:off x="4131626" y="-1825519"/>
        <a:ext cx="827107" cy="7741126"/>
      </dsp:txXfrm>
    </dsp:sp>
    <dsp:sp modelId="{79C0E920-3BDA-4E37-8A96-788993C2248E}">
      <dsp:nvSpPr>
        <dsp:cNvPr id="0" name=""/>
        <dsp:cNvSpPr/>
      </dsp:nvSpPr>
      <dsp:spPr>
        <a:xfrm rot="5400000">
          <a:off x="-272217" y="2847268"/>
          <a:ext cx="1248933" cy="70449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5400000">
        <a:off x="-272217" y="2847268"/>
        <a:ext cx="1248933" cy="704497"/>
      </dsp:txXfrm>
    </dsp:sp>
    <dsp:sp modelId="{8FC05DD1-C826-4E69-88B0-91F7FFC69233}">
      <dsp:nvSpPr>
        <dsp:cNvPr id="0" name=""/>
        <dsp:cNvSpPr/>
      </dsp:nvSpPr>
      <dsp:spPr>
        <a:xfrm rot="5400000">
          <a:off x="4104335" y="-829588"/>
          <a:ext cx="941451" cy="7741126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студент </a:t>
          </a: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 3 </a:t>
          </a: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курса Специальности </a:t>
          </a: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 09.02.01 </a:t>
          </a: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«Компьютерные системы и комплексы»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5400000">
        <a:off x="4104335" y="-829588"/>
        <a:ext cx="941451" cy="7741126"/>
      </dsp:txXfrm>
    </dsp:sp>
    <dsp:sp modelId="{BA9E5252-99C3-462E-88B2-F2E50722EC87}">
      <dsp:nvSpPr>
        <dsp:cNvPr id="0" name=""/>
        <dsp:cNvSpPr/>
      </dsp:nvSpPr>
      <dsp:spPr>
        <a:xfrm rot="5400000">
          <a:off x="-150963" y="4541709"/>
          <a:ext cx="1006424" cy="70449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.</a:t>
          </a:r>
          <a:endParaRPr lang="ru-RU" sz="2000" kern="1200" dirty="0"/>
        </a:p>
      </dsp:txBody>
      <dsp:txXfrm rot="5400000">
        <a:off x="-150963" y="4541709"/>
        <a:ext cx="1006424" cy="704497"/>
      </dsp:txXfrm>
    </dsp:sp>
    <dsp:sp modelId="{62C9C9B2-6964-41A0-B964-FB16BCED2081}">
      <dsp:nvSpPr>
        <dsp:cNvPr id="0" name=""/>
        <dsp:cNvSpPr/>
      </dsp:nvSpPr>
      <dsp:spPr>
        <a:xfrm rot="5400000">
          <a:off x="3748486" y="734160"/>
          <a:ext cx="1653149" cy="7741126"/>
        </a:xfrm>
        <a:prstGeom prst="round2Same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Руководитель проекта: </a:t>
          </a: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 преподаватель Петрова Алла Николаевна</a:t>
          </a: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/>
          </a:r>
          <a:b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</a:br>
          <a:r>
            <a:rPr lang="ru-RU" sz="3200" b="1" kern="1200" cap="none" spc="0" dirty="0" smtClean="0">
              <a:ln w="50800"/>
              <a:effectLst/>
              <a:latin typeface="Monotype Corsiva" panose="03010101010201010101" pitchFamily="66" charset="0"/>
            </a:rPr>
            <a:t>		Ржев - 2015</a:t>
          </a:r>
          <a:endParaRPr lang="ru-RU" sz="3200" b="1" kern="1200" cap="none" spc="0" dirty="0">
            <a:ln w="50800"/>
            <a:effectLst/>
            <a:latin typeface="Monotype Corsiva" panose="03010101010201010101" pitchFamily="66" charset="0"/>
          </a:endParaRPr>
        </a:p>
      </dsp:txBody>
      <dsp:txXfrm rot="5400000">
        <a:off x="3748486" y="734160"/>
        <a:ext cx="1653149" cy="77411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45DC31-44EF-4116-9357-B9C2156E0872}">
      <dsp:nvSpPr>
        <dsp:cNvPr id="0" name=""/>
        <dsp:cNvSpPr/>
      </dsp:nvSpPr>
      <dsp:spPr>
        <a:xfrm>
          <a:off x="0" y="1111061"/>
          <a:ext cx="4082853" cy="4635876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EDE01-85F8-4DEB-A6D2-DCDD3804C754}">
      <dsp:nvSpPr>
        <dsp:cNvPr id="0" name=""/>
        <dsp:cNvSpPr/>
      </dsp:nvSpPr>
      <dsp:spPr>
        <a:xfrm>
          <a:off x="2041426" y="1111061"/>
          <a:ext cx="4763329" cy="4635876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ru-RU" sz="2400" b="1" kern="1200" dirty="0" smtClean="0">
              <a:latin typeface="Monotype Corsiva" panose="03010101010201010101" pitchFamily="66" charset="0"/>
            </a:rPr>
            <a:t>Целью моей </a:t>
          </a:r>
          <a:r>
            <a:rPr lang="ru-RU" sz="2400" b="1" kern="1200" dirty="0" smtClean="0">
              <a:latin typeface="Monotype Corsiva" panose="03010101010201010101" pitchFamily="66" charset="0"/>
            </a:rPr>
            <a:t> опытно-экпериментальной  </a:t>
          </a:r>
          <a:r>
            <a:rPr lang="ru-RU" sz="2400" b="1" kern="1200" dirty="0" smtClean="0">
              <a:latin typeface="Monotype Corsiva" panose="03010101010201010101" pitchFamily="66" charset="0"/>
            </a:rPr>
            <a:t>работы является разработка стенда управления </a:t>
          </a:r>
          <a:r>
            <a:rPr lang="ru-RU" sz="2400" b="1" kern="1200" dirty="0" err="1" smtClean="0">
              <a:latin typeface="Monotype Corsiva" panose="03010101010201010101" pitchFamily="66" charset="0"/>
            </a:rPr>
            <a:t>шаго-вым</a:t>
          </a:r>
          <a:r>
            <a:rPr lang="ru-RU" sz="2400" b="1" kern="1200" dirty="0" smtClean="0">
              <a:latin typeface="Monotype Corsiva" panose="03010101010201010101" pitchFamily="66" charset="0"/>
            </a:rPr>
            <a:t> двигателем со следующими ре-жимами управления:</a:t>
          </a:r>
          <a:endParaRPr lang="ru-RU" sz="2400" kern="1200" dirty="0">
            <a:latin typeface="Monotype Corsiva" panose="03010101010201010101" pitchFamily="66" charset="0"/>
          </a:endParaRPr>
        </a:p>
      </dsp:txBody>
      <dsp:txXfrm>
        <a:off x="2041426" y="1111061"/>
        <a:ext cx="2381664" cy="4635876"/>
      </dsp:txXfrm>
    </dsp:sp>
    <dsp:sp modelId="{4758A04B-307D-4C4D-8D03-3B4DCC22F345}">
      <dsp:nvSpPr>
        <dsp:cNvPr id="0" name=""/>
        <dsp:cNvSpPr/>
      </dsp:nvSpPr>
      <dsp:spPr>
        <a:xfrm>
          <a:off x="4423091" y="1387573"/>
          <a:ext cx="2381664" cy="408285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режим прямого вращения;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режим реверсивного вращения;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режим пошагового прямого </a:t>
          </a:r>
          <a:r>
            <a:rPr lang="ru-RU" sz="2200" b="1" kern="1200" dirty="0" err="1" smtClean="0"/>
            <a:t>вра-щения</a:t>
          </a:r>
          <a:r>
            <a:rPr lang="ru-RU" sz="2200" b="1" kern="1200" dirty="0" smtClean="0"/>
            <a:t>;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режим пошагового реверсивного вращения;</a:t>
          </a:r>
          <a:endParaRPr lang="ru-RU" sz="2200" kern="1200" dirty="0"/>
        </a:p>
      </dsp:txBody>
      <dsp:txXfrm>
        <a:off x="4423091" y="1387573"/>
        <a:ext cx="2381664" cy="40828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292C07-A855-4527-8D3A-25207C4CDAF4}">
      <dsp:nvSpPr>
        <dsp:cNvPr id="0" name=""/>
        <dsp:cNvSpPr/>
      </dsp:nvSpPr>
      <dsp:spPr>
        <a:xfrm>
          <a:off x="-16" y="-142397"/>
          <a:ext cx="7693030" cy="6858000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/>
              <a:latin typeface="+mn-lt"/>
            </a:rPr>
            <a:t>систематизация информации об устройстве шагового двигателя и основных принципах работы шагового двигателя;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  <a:effectLst/>
            <a:latin typeface="+mn-lt"/>
          </a:endParaRPr>
        </a:p>
      </dsp:txBody>
      <dsp:txXfrm>
        <a:off x="2404055" y="200502"/>
        <a:ext cx="2884886" cy="685800"/>
      </dsp:txXfrm>
    </dsp:sp>
    <dsp:sp modelId="{FEBA11C7-2D80-47A4-91B0-F70F1557F472}">
      <dsp:nvSpPr>
        <dsp:cNvPr id="0" name=""/>
        <dsp:cNvSpPr/>
      </dsp:nvSpPr>
      <dsp:spPr>
        <a:xfrm>
          <a:off x="92167" y="903119"/>
          <a:ext cx="7468674" cy="5795664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систематизация информации о классификации шаговых двигателей;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</a:endParaRPr>
        </a:p>
      </dsp:txBody>
      <dsp:txXfrm>
        <a:off x="2216071" y="1236370"/>
        <a:ext cx="3220865" cy="666501"/>
      </dsp:txXfrm>
    </dsp:sp>
    <dsp:sp modelId="{93B7FAA5-5506-4819-97E8-3FAC777792D3}">
      <dsp:nvSpPr>
        <dsp:cNvPr id="0" name=""/>
        <dsp:cNvSpPr/>
      </dsp:nvSpPr>
      <dsp:spPr>
        <a:xfrm>
          <a:off x="276172" y="1909625"/>
          <a:ext cx="7140652" cy="481135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систематизация сведений об особенностях управления шаговым двигателем</a:t>
          </a:r>
          <a:r>
            <a:rPr lang="ru-RU" sz="600" b="1" kern="1200" dirty="0" smtClean="0"/>
            <a:t>;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b="1" kern="1200" dirty="0"/>
        </a:p>
      </dsp:txBody>
      <dsp:txXfrm>
        <a:off x="1998855" y="2241608"/>
        <a:ext cx="3695287" cy="663966"/>
      </dsp:txXfrm>
    </dsp:sp>
    <dsp:sp modelId="{B9BCBED5-783E-43C7-A0AB-4A76D7AC3873}">
      <dsp:nvSpPr>
        <dsp:cNvPr id="0" name=""/>
        <dsp:cNvSpPr/>
      </dsp:nvSpPr>
      <dsp:spPr>
        <a:xfrm>
          <a:off x="432043" y="2773702"/>
          <a:ext cx="6828911" cy="4111899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разработка структурно-функциональной схемы стенда;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bg1"/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</a:endParaRPr>
        </a:p>
      </dsp:txBody>
      <dsp:txXfrm>
        <a:off x="2002692" y="3143773"/>
        <a:ext cx="3687612" cy="740141"/>
      </dsp:txXfrm>
    </dsp:sp>
    <dsp:sp modelId="{3F0A3BAF-DFED-4EA3-92BF-DDECAA38FD3A}">
      <dsp:nvSpPr>
        <dsp:cNvPr id="0" name=""/>
        <dsp:cNvSpPr/>
      </dsp:nvSpPr>
      <dsp:spPr>
        <a:xfrm>
          <a:off x="720073" y="3709809"/>
          <a:ext cx="6252850" cy="3268385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разработка принципиальной схемы стенда;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bg1"/>
            </a:solidFill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chemeClr val="bg1"/>
            </a:solidFill>
          </a:endParaRPr>
        </a:p>
      </dsp:txBody>
      <dsp:txXfrm>
        <a:off x="1814322" y="4118357"/>
        <a:ext cx="4064352" cy="817096"/>
      </dsp:txXfrm>
    </dsp:sp>
    <dsp:sp modelId="{7AB12301-90B2-471E-8488-E1BC9A08123C}">
      <dsp:nvSpPr>
        <dsp:cNvPr id="0" name=""/>
        <dsp:cNvSpPr/>
      </dsp:nvSpPr>
      <dsp:spPr>
        <a:xfrm>
          <a:off x="1368154" y="4716306"/>
          <a:ext cx="4956688" cy="2284091"/>
        </a:xfrm>
        <a:prstGeom prst="ellipse">
          <a:avLst/>
        </a:prstGeom>
        <a:blipFill rotWithShape="0">
          <a:blip xmlns:r="http://schemas.openxmlformats.org/officeDocument/2006/relationships" r:embed="rId2"/>
          <a:tile tx="0" ty="0" sx="100000" sy="100000" flip="none" algn="tl"/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выбор микроконтроллера для управления шаговым двигателем в разных режимах его </a:t>
          </a:r>
          <a:r>
            <a:rPr lang="ru-RU" sz="1400" b="1" kern="1200" dirty="0" err="1" smtClean="0">
              <a:solidFill>
                <a:schemeClr val="bg1"/>
              </a:solidFill>
            </a:rPr>
            <a:t>функцио-нирования</a:t>
          </a:r>
          <a:r>
            <a:rPr lang="ru-RU" sz="1400" b="1" kern="1200" dirty="0" smtClean="0">
              <a:solidFill>
                <a:schemeClr val="bg1"/>
              </a:solidFill>
            </a:rPr>
            <a:t>;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bg1"/>
            </a:solidFill>
          </a:endParaRPr>
        </a:p>
      </dsp:txBody>
      <dsp:txXfrm>
        <a:off x="2161225" y="5057778"/>
        <a:ext cx="3370547" cy="550465"/>
      </dsp:txXfrm>
    </dsp:sp>
    <dsp:sp modelId="{4E9E3015-ADA0-4192-B111-114BA779DEF8}">
      <dsp:nvSpPr>
        <dsp:cNvPr id="0" name=""/>
        <dsp:cNvSpPr/>
      </dsp:nvSpPr>
      <dsp:spPr>
        <a:xfrm>
          <a:off x="2304256" y="5623729"/>
          <a:ext cx="3084484" cy="1155044"/>
        </a:xfrm>
        <a:prstGeom prst="ellipse">
          <a:avLst/>
        </a:prstGeom>
        <a:blipFill rotWithShape="0">
          <a:blip xmlns:r="http://schemas.openxmlformats.org/officeDocument/2006/relationships" r:embed="rId3"/>
          <a:tile tx="0" ty="0" sx="100000" sy="100000" flip="none" algn="tl"/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тестирование проекта стенда;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755968" y="5912490"/>
        <a:ext cx="2181060" cy="577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F:\&#1061;&#1088;&#1086;&#1084;&#1086;&#1083;&#1102;&#1082;\xrom\&#1055;&#1056;&#1045;&#1047;&#1045;&#1053;&#1058;&#1040;&#1062;%20&#1044;&#1055;\issled3.mp4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jpeg"/><Relationship Id="rId4" Type="http://schemas.openxmlformats.org/officeDocument/2006/relationships/diagramData" Target="../diagrams/data2.xml"/><Relationship Id="rId9" Type="http://schemas.openxmlformats.org/officeDocument/2006/relationships/hyperlink" Target="http://www.doneathome.ru/wp-content/uploads/2014/09/1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emf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F:\&#1061;&#1088;&#1086;&#1084;&#1086;&#1083;&#1102;&#1082;\xrom\&#1055;&#1056;&#1045;&#1047;&#1045;&#1053;&#1058;&#1040;&#1062;%20&#1044;&#1055;\issled1a.mp4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microsoft.com/office/2007/relationships/hdphoto" Target="../media/hdphoto3.wdp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«РЖЕВСКИЙ КОЛЛЕДЖ»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1929767"/>
              </p:ext>
            </p:extLst>
          </p:nvPr>
        </p:nvGraphicFramePr>
        <p:xfrm>
          <a:off x="251520" y="1196752"/>
          <a:ext cx="844562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65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99392"/>
            <a:ext cx="8424936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424936" cy="6101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109439"/>
            <a:ext cx="72606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Модель Блока Б (первый вариант)</a:t>
            </a:r>
          </a:p>
        </p:txBody>
      </p:sp>
    </p:spTree>
    <p:extLst>
      <p:ext uri="{BB962C8B-B14F-4D97-AF65-F5344CB8AC3E}">
        <p14:creationId xmlns:p14="http://schemas.microsoft.com/office/powerpoint/2010/main" xmlns="" val="36024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99392"/>
            <a:ext cx="6840760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0386"/>
            <a:ext cx="4989804" cy="6697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2280" y="2924944"/>
            <a:ext cx="847283" cy="383873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обратном направлении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Скругленная соединительная линия 12"/>
          <p:cNvCxnSpPr/>
          <p:nvPr/>
        </p:nvCxnSpPr>
        <p:spPr>
          <a:xfrm rot="5400000">
            <a:off x="6151973" y="3361195"/>
            <a:ext cx="1656184" cy="1071714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07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9392"/>
            <a:ext cx="6984776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0324"/>
            <a:ext cx="4536504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ОБРАТНОМ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2893817">
            <a:off x="6295781" y="4199975"/>
            <a:ext cx="812638" cy="15105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4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9392"/>
            <a:ext cx="6768752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08504" cy="6611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-конечная звезда 6">
            <a:hlinkClick r:id="rId5" action="ppaction://program"/>
          </p:cNvPr>
          <p:cNvSpPr/>
          <p:nvPr/>
        </p:nvSpPr>
        <p:spPr>
          <a:xfrm>
            <a:off x="1462361" y="692696"/>
            <a:ext cx="720080" cy="592615"/>
          </a:xfrm>
          <a:prstGeom prst="star7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6336704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43750" y="692696"/>
            <a:ext cx="5109092" cy="50405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ButtonPour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СПАСИБО</a:t>
            </a:r>
            <a:b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</a:b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ЗА</a:t>
            </a:r>
            <a:b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</a:b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ВНИМАНИЕ!!!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0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49088"/>
            <a:ext cx="7416824" cy="705678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52287981"/>
              </p:ext>
            </p:extLst>
          </p:nvPr>
        </p:nvGraphicFramePr>
        <p:xfrm>
          <a:off x="1439652" y="0"/>
          <a:ext cx="68047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1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99560">
            <a:off x="4302843" y="4683790"/>
            <a:ext cx="2195104" cy="2080442"/>
          </a:xfrm>
          <a:prstGeom prst="roundRect">
            <a:avLst>
              <a:gd name="adj" fmla="val 2413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http://darxton.ru/files/img/articles/stepper-inside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36400">
            <a:off x="1402018" y="1933918"/>
            <a:ext cx="2132854" cy="17974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5558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-99392"/>
            <a:ext cx="7776863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3251995522"/>
              </p:ext>
            </p:extLst>
          </p:nvPr>
        </p:nvGraphicFramePr>
        <p:xfrm>
          <a:off x="755577" y="79226"/>
          <a:ext cx="769299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42522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9392"/>
            <a:ext cx="7128791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центр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59782">
            <a:off x="4205828" y="120745"/>
            <a:ext cx="352839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3528390" cy="2664296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8" name="Рисунок 7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35696" y="3501009"/>
            <a:ext cx="4536504" cy="3356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divo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281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9392"/>
            <a:ext cx="7128791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2055" y="1124744"/>
            <a:ext cx="6331895" cy="19442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3140968"/>
            <a:ext cx="6696744" cy="206210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txBody>
          <a:bodyPr wrap="square" rtlCol="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Биполярный двигатель 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(а), 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униполярный (б) и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четырехобмоточный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</a:rPr>
              <a:t>(в)</a:t>
            </a:r>
          </a:p>
          <a:p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02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-99392"/>
            <a:ext cx="8424936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08912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2" y="18863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istral" panose="03090702030407020403" pitchFamily="66" charset="0"/>
              </a:rPr>
              <a:t>Исследование 1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Mistral" panose="03090702030407020403" pitchFamily="66" charset="0"/>
            </a:endParaRPr>
          </a:p>
        </p:txBody>
      </p:sp>
      <p:sp>
        <p:nvSpPr>
          <p:cNvPr id="8" name="7-конечная звезда 7">
            <a:hlinkClick r:id="rId5" action="ppaction://program"/>
          </p:cNvPr>
          <p:cNvSpPr/>
          <p:nvPr/>
        </p:nvSpPr>
        <p:spPr>
          <a:xfrm>
            <a:off x="1403648" y="307829"/>
            <a:ext cx="720080" cy="592615"/>
          </a:xfrm>
          <a:prstGeom prst="star7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63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9392"/>
            <a:ext cx="7128791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39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9392"/>
            <a:ext cx="7128791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36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73" y="-99392"/>
            <a:ext cx="927874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604" y="-99392"/>
            <a:ext cx="7575820" cy="70567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ATtiny2313 фотография"/>
          <p:cNvPicPr/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0826164">
            <a:off x="971600" y="476672"/>
            <a:ext cx="332247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Ttiny2313 цоколевка корпуса"/>
          <p:cNvPicPr/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2500"/>
          <a:stretch>
            <a:fillRect/>
          </a:stretch>
        </p:blipFill>
        <p:spPr bwMode="auto">
          <a:xfrm rot="417145">
            <a:off x="1414209" y="2684378"/>
            <a:ext cx="6689337" cy="3882432"/>
          </a:xfrm>
          <a:prstGeom prst="roundRect">
            <a:avLst>
              <a:gd name="adj" fmla="val 244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758878" y="1067544"/>
            <a:ext cx="2896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Цоколевка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корпуса</a:t>
            </a: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2632838" y="128585"/>
            <a:ext cx="2587234" cy="938959"/>
          </a:xfrm>
          <a:prstGeom prst="curvedDownArrow">
            <a:avLst>
              <a:gd name="adj1" fmla="val 25000"/>
              <a:gd name="adj2" fmla="val 61899"/>
              <a:gd name="adj3" fmla="val 25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410186">
            <a:off x="4248015" y="2037459"/>
            <a:ext cx="3284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Пины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МК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Attiny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2313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 rot="1250890">
            <a:off x="7198086" y="2483270"/>
            <a:ext cx="701205" cy="1087267"/>
          </a:xfrm>
          <a:prstGeom prst="curvedLeftArrow">
            <a:avLst>
              <a:gd name="adj1" fmla="val 22311"/>
              <a:gd name="adj2" fmla="val 50000"/>
              <a:gd name="adj3" fmla="val 25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8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582</TotalTime>
  <Words>161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«РЖЕВСКИЙ КОЛЛЕДЖ»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HP</cp:lastModifiedBy>
  <cp:revision>45</cp:revision>
  <dcterms:created xsi:type="dcterms:W3CDTF">2015-06-20T19:55:03Z</dcterms:created>
  <dcterms:modified xsi:type="dcterms:W3CDTF">2016-01-02T18:30:08Z</dcterms:modified>
</cp:coreProperties>
</file>